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6" r:id="rId6"/>
    <p:sldMasterId id="2147483664" r:id="rId7"/>
    <p:sldMasterId id="214748367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Lst>
  <p:sldSz cy="5143500" cx="9144000"/>
  <p:notesSz cx="6858000" cy="9144000"/>
  <p:embeddedFontLst>
    <p:embeddedFont>
      <p:font typeface="Poppins"/>
      <p:regular r:id="rId47"/>
      <p:bold r:id="rId48"/>
      <p:italic r:id="rId49"/>
      <p:boldItalic r:id="rId50"/>
    </p:embeddedFont>
    <p:embeddedFont>
      <p:font typeface="Cutive"/>
      <p:regular r:id="rId51"/>
    </p:embeddedFont>
    <p:embeddedFont>
      <p:font typeface="Source Sans Pr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08">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56" roundtripDataSignature="AMtx7miVk1kJbQOY+lx35c5CCUbphtPF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E7EFDD-CCB1-4B46-A04F-D9A512D11CFC}">
  <a:tblStyle styleId="{2FE7EFDD-CCB1-4B46-A04F-D9A512D11CF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08"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Poppins-bold.fntdata"/><Relationship Id="rId47" Type="http://schemas.openxmlformats.org/officeDocument/2006/relationships/font" Target="fonts/Poppins-regular.fntdata"/><Relationship Id="rId49" Type="http://schemas.openxmlformats.org/officeDocument/2006/relationships/font" Target="fonts/Poppins-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Cutive-regular.fntdata"/><Relationship Id="rId50" Type="http://schemas.openxmlformats.org/officeDocument/2006/relationships/font" Target="fonts/Poppins-boldItalic.fntdata"/><Relationship Id="rId53" Type="http://schemas.openxmlformats.org/officeDocument/2006/relationships/font" Target="fonts/SourceSansPro-bold.fntdata"/><Relationship Id="rId52" Type="http://schemas.openxmlformats.org/officeDocument/2006/relationships/font" Target="fonts/SourceSansPro-regular.fntdata"/><Relationship Id="rId11" Type="http://schemas.openxmlformats.org/officeDocument/2006/relationships/slide" Target="slides/slide2.xml"/><Relationship Id="rId55" Type="http://schemas.openxmlformats.org/officeDocument/2006/relationships/font" Target="fonts/SourceSansPro-boldItalic.fntdata"/><Relationship Id="rId10" Type="http://schemas.openxmlformats.org/officeDocument/2006/relationships/slide" Target="slides/slide1.xml"/><Relationship Id="rId54" Type="http://schemas.openxmlformats.org/officeDocument/2006/relationships/font" Target="fonts/SourceSansPro-italic.fntdata"/><Relationship Id="rId13" Type="http://schemas.openxmlformats.org/officeDocument/2006/relationships/slide" Target="slides/slide4.xml"/><Relationship Id="rId12" Type="http://schemas.openxmlformats.org/officeDocument/2006/relationships/slide" Target="slides/slide3.xml"/><Relationship Id="rId56" Type="http://customschemas.google.com/relationships/presentationmetadata" Target="meta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00"/>
              </a:spcBef>
              <a:spcAft>
                <a:spcPts val="0"/>
              </a:spcAft>
              <a:buSzPts val="1400"/>
              <a:buNone/>
              <a:defRPr b="0" i="0" sz="1000" u="none" cap="none" strike="noStrike">
                <a:solidFill>
                  <a:schemeClr val="dk1"/>
                </a:solidFill>
                <a:latin typeface="Arial"/>
                <a:ea typeface="Arial"/>
                <a:cs typeface="Arial"/>
                <a:sym typeface="Arial"/>
              </a:defRPr>
            </a:lvl1pPr>
            <a:lvl2pPr indent="-228600" lvl="1" marL="914400" marR="0" rtl="0" algn="l">
              <a:spcBef>
                <a:spcPts val="300"/>
              </a:spcBef>
              <a:spcAft>
                <a:spcPts val="0"/>
              </a:spcAft>
              <a:buSzPts val="1400"/>
              <a:buNone/>
              <a:defRPr b="0" i="0" sz="1000" u="none" cap="none" strike="noStrike">
                <a:solidFill>
                  <a:schemeClr val="dk1"/>
                </a:solidFill>
                <a:latin typeface="Arial"/>
                <a:ea typeface="Arial"/>
                <a:cs typeface="Arial"/>
                <a:sym typeface="Arial"/>
              </a:defRPr>
            </a:lvl2pPr>
            <a:lvl3pPr indent="-228600" lvl="2" marL="1371600" marR="0" rtl="0" algn="l">
              <a:spcBef>
                <a:spcPts val="300"/>
              </a:spcBef>
              <a:spcAft>
                <a:spcPts val="0"/>
              </a:spcAft>
              <a:buSzPts val="1400"/>
              <a:buNone/>
              <a:defRPr b="0" i="0" sz="1000" u="none" cap="none" strike="noStrike">
                <a:solidFill>
                  <a:schemeClr val="dk1"/>
                </a:solidFill>
                <a:latin typeface="Arial"/>
                <a:ea typeface="Arial"/>
                <a:cs typeface="Arial"/>
                <a:sym typeface="Arial"/>
              </a:defRPr>
            </a:lvl3pPr>
            <a:lvl4pPr indent="-228600" lvl="3" marL="1828800" marR="0" rtl="0" algn="l">
              <a:spcBef>
                <a:spcPts val="300"/>
              </a:spcBef>
              <a:spcAft>
                <a:spcPts val="0"/>
              </a:spcAft>
              <a:buSzPts val="1400"/>
              <a:buNone/>
              <a:defRPr b="0" i="0" sz="1000" u="none" cap="none" strike="noStrike">
                <a:solidFill>
                  <a:schemeClr val="dk1"/>
                </a:solidFill>
                <a:latin typeface="Arial"/>
                <a:ea typeface="Arial"/>
                <a:cs typeface="Arial"/>
                <a:sym typeface="Arial"/>
              </a:defRPr>
            </a:lvl4pPr>
            <a:lvl5pPr indent="-228600" lvl="4" marL="2286000" marR="0" rtl="0" algn="l">
              <a:spcBef>
                <a:spcPts val="300"/>
              </a:spcBef>
              <a:spcAft>
                <a:spcPts val="0"/>
              </a:spcAft>
              <a:buSzPts val="1400"/>
              <a:buNone/>
              <a:defRPr b="0" i="0" sz="10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935"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35"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35"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35"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5" name="Google Shape;255;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Talks should have a title slide that includes your name and affiliation. Optional: graphics and twitter handle.</a:t>
            </a:r>
            <a:endParaRPr/>
          </a:p>
        </p:txBody>
      </p:sp>
      <p:sp>
        <p:nvSpPr>
          <p:cNvPr id="256" name="Google Shape;256;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 name="Google Shape;336;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I too often see speakers use phrases that convey uncertainty rather than confidence. The one that annoys me the most is “this figure just…”  You are presumably showing figures to make a point, whereas saying, “just” implies that the figure is not important. If you are dismissive of your results, the audience will be too.</a:t>
            </a:r>
            <a:endParaRPr/>
          </a:p>
          <a:p>
            <a:pPr indent="0" lvl="0" marL="0" rtl="0" algn="l">
              <a:spcBef>
                <a:spcPts val="328"/>
              </a:spcBef>
              <a:spcAft>
                <a:spcPts val="0"/>
              </a:spcAft>
              <a:buNone/>
            </a:pPr>
            <a:r>
              <a:t/>
            </a:r>
            <a:endParaRPr sz="1092">
              <a:latin typeface="Arial"/>
              <a:ea typeface="Arial"/>
              <a:cs typeface="Arial"/>
              <a:sym typeface="Arial"/>
            </a:endParaRPr>
          </a:p>
          <a:p>
            <a:pPr indent="0" lvl="0" marL="0" rtl="0" algn="l">
              <a:spcBef>
                <a:spcPts val="328"/>
              </a:spcBef>
              <a:spcAft>
                <a:spcPts val="0"/>
              </a:spcAft>
              <a:buNone/>
            </a:pPr>
            <a:r>
              <a:rPr lang="en-US" sz="1092">
                <a:latin typeface="Arial"/>
                <a:ea typeface="Arial"/>
                <a:cs typeface="Arial"/>
                <a:sym typeface="Arial"/>
              </a:rPr>
              <a:t>I’m ignoring here my advisor’s other  advice: Never show a table.</a:t>
            </a:r>
            <a:endParaRPr/>
          </a:p>
        </p:txBody>
      </p:sp>
      <p:sp>
        <p:nvSpPr>
          <p:cNvPr id="337" name="Google Shape;337;p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a:p>
            <a:pPr indent="-69850" lvl="0" marL="0" rtl="0" algn="l">
              <a:spcBef>
                <a:spcPts val="330"/>
              </a:spcBef>
              <a:spcAft>
                <a:spcPts val="0"/>
              </a:spcAft>
              <a:buClr>
                <a:schemeClr val="dk1"/>
              </a:buClr>
              <a:buSzPts val="1100"/>
              <a:buFont typeface="Arial"/>
              <a:buAutoNum type="arabicPeriod"/>
            </a:pPr>
            <a:r>
              <a:rPr lang="en-US" sz="1100">
                <a:latin typeface="Arial"/>
                <a:ea typeface="Arial"/>
                <a:cs typeface="Arial"/>
                <a:sym typeface="Arial"/>
              </a:rPr>
              <a:t>Your dress conveys a certain seriousness of purpose. My rule is to dress as nicely as you think the most nicely dressed person in the audience will be dressed.  But don’t make yourself so uncomfortable that it throws off your talk or doesn’t allow you to take a campus tour.</a:t>
            </a:r>
            <a:endParaRPr/>
          </a:p>
          <a:p>
            <a:pPr indent="0" lvl="0" marL="0" rtl="0" algn="l">
              <a:spcBef>
                <a:spcPts val="330"/>
              </a:spcBef>
              <a:spcAft>
                <a:spcPts val="0"/>
              </a:spcAft>
              <a:buClr>
                <a:schemeClr val="dk1"/>
              </a:buClr>
              <a:buSzPts val="1100"/>
              <a:buFont typeface="Arial"/>
              <a:buNone/>
            </a:pPr>
            <a:r>
              <a:t/>
            </a:r>
            <a:endParaRPr sz="1100">
              <a:latin typeface="Arial"/>
              <a:ea typeface="Arial"/>
              <a:cs typeface="Arial"/>
              <a:sym typeface="Arial"/>
            </a:endParaRPr>
          </a:p>
          <a:p>
            <a:pPr indent="-69850" lvl="0" marL="0" rtl="0" algn="l">
              <a:spcBef>
                <a:spcPts val="330"/>
              </a:spcBef>
              <a:spcAft>
                <a:spcPts val="0"/>
              </a:spcAft>
              <a:buClr>
                <a:schemeClr val="dk1"/>
              </a:buClr>
              <a:buSzPts val="1100"/>
              <a:buFont typeface="Arial"/>
              <a:buAutoNum type="arabicPeriod"/>
            </a:pPr>
            <a:r>
              <a:rPr lang="en-US" sz="1100">
                <a:latin typeface="Arial"/>
                <a:ea typeface="Arial"/>
                <a:cs typeface="Arial"/>
                <a:sym typeface="Arial"/>
              </a:rPr>
              <a:t>It’s handy to have a place to clip a microphone and a place to hook the microphone base. Jackets/blazers are great for this.</a:t>
            </a:r>
            <a:endParaRPr/>
          </a:p>
          <a:p>
            <a:pPr indent="0" lvl="0" marL="0" rtl="0" algn="l">
              <a:spcBef>
                <a:spcPts val="330"/>
              </a:spcBef>
              <a:spcAft>
                <a:spcPts val="0"/>
              </a:spcAft>
              <a:buNone/>
            </a:pPr>
            <a:r>
              <a:t/>
            </a:r>
            <a:endParaRPr sz="1100">
              <a:latin typeface="Arial"/>
              <a:ea typeface="Arial"/>
              <a:cs typeface="Arial"/>
              <a:sym typeface="Arial"/>
            </a:endParaRPr>
          </a:p>
        </p:txBody>
      </p:sp>
      <p:sp>
        <p:nvSpPr>
          <p:cNvPr id="344" name="Google Shape;344;p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
        <p:nvSpPr>
          <p:cNvPr id="351" name="Google Shape;351;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57" name="Google Shape;35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8" name="Google Shape;358;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None/>
            </a:pPr>
            <a:r>
              <a:rPr lang="en-US" sz="1092">
                <a:latin typeface="Arial"/>
                <a:ea typeface="Arial"/>
                <a:cs typeface="Arial"/>
                <a:sym typeface="Arial"/>
              </a:rPr>
              <a:t>What makes a good slide?</a:t>
            </a:r>
            <a:endParaRPr/>
          </a:p>
          <a:p>
            <a:pPr indent="-228600" lvl="0" marL="228600" rtl="0" algn="l">
              <a:spcBef>
                <a:spcPts val="328"/>
              </a:spcBef>
              <a:spcAft>
                <a:spcPts val="0"/>
              </a:spcAft>
              <a:buClr>
                <a:schemeClr val="dk1"/>
              </a:buClr>
              <a:buSzPts val="1092"/>
              <a:buFont typeface="Arial"/>
              <a:buAutoNum type="arabicPeriod"/>
            </a:pPr>
            <a:r>
              <a:rPr lang="en-US" sz="1092">
                <a:latin typeface="Arial"/>
                <a:ea typeface="Arial"/>
                <a:cs typeface="Arial"/>
                <a:sym typeface="Arial"/>
              </a:rPr>
              <a:t>Conveys something important</a:t>
            </a:r>
            <a:endParaRPr/>
          </a:p>
          <a:p>
            <a:pPr indent="-228600" lvl="0" marL="228600" rtl="0" algn="l">
              <a:spcBef>
                <a:spcPts val="328"/>
              </a:spcBef>
              <a:spcAft>
                <a:spcPts val="0"/>
              </a:spcAft>
              <a:buClr>
                <a:schemeClr val="dk1"/>
              </a:buClr>
              <a:buSzPts val="1092"/>
              <a:buFont typeface="Arial"/>
              <a:buAutoNum type="arabicPeriod"/>
            </a:pPr>
            <a:r>
              <a:rPr lang="en-US" sz="1092">
                <a:latin typeface="Arial"/>
                <a:ea typeface="Arial"/>
                <a:cs typeface="Arial"/>
                <a:sym typeface="Arial"/>
              </a:rPr>
              <a:t>Conveys something not so easily told or absorbed only if told, i.e. it is not just words or even mainly words. Every figure should serve a purpose, so should every word. Reminding yourself what to say is a purpose but not the best one. That’s why I’m using this notes section instead!</a:t>
            </a:r>
            <a:endParaRPr/>
          </a:p>
          <a:p>
            <a:pPr indent="-159258" lvl="0" marL="228600" rtl="0" algn="l">
              <a:spcBef>
                <a:spcPts val="328"/>
              </a:spcBef>
              <a:spcAft>
                <a:spcPts val="0"/>
              </a:spcAft>
              <a:buClr>
                <a:schemeClr val="dk1"/>
              </a:buClr>
              <a:buSzPts val="1092"/>
              <a:buFont typeface="Arial"/>
              <a:buNone/>
            </a:pPr>
            <a:r>
              <a:t/>
            </a:r>
            <a:endParaRPr sz="1092">
              <a:latin typeface="Arial"/>
              <a:ea typeface="Arial"/>
              <a:cs typeface="Arial"/>
              <a:sym typeface="Arial"/>
            </a:endParaRPr>
          </a:p>
          <a:p>
            <a:pPr indent="-228600" lvl="0" marL="228600" rtl="0" algn="l">
              <a:spcBef>
                <a:spcPts val="328"/>
              </a:spcBef>
              <a:spcAft>
                <a:spcPts val="0"/>
              </a:spcAft>
              <a:buNone/>
            </a:pPr>
            <a:r>
              <a:rPr lang="en-US" sz="1092">
                <a:latin typeface="Arial"/>
                <a:ea typeface="Arial"/>
                <a:cs typeface="Arial"/>
                <a:sym typeface="Arial"/>
              </a:rPr>
              <a:t>A few notes:</a:t>
            </a:r>
            <a:endParaRPr/>
          </a:p>
          <a:p>
            <a:pPr indent="-228600" lvl="0" marL="228600" rtl="0" algn="l">
              <a:spcBef>
                <a:spcPts val="328"/>
              </a:spcBef>
              <a:spcAft>
                <a:spcPts val="0"/>
              </a:spcAft>
              <a:buClr>
                <a:schemeClr val="dk1"/>
              </a:buClr>
              <a:buSzPts val="1092"/>
              <a:buFont typeface="Arial"/>
              <a:buAutoNum type="arabicPeriod"/>
            </a:pPr>
            <a:r>
              <a:rPr lang="en-US" sz="1092">
                <a:latin typeface="Arial"/>
                <a:ea typeface="Arial"/>
                <a:cs typeface="Arial"/>
                <a:sym typeface="Arial"/>
              </a:rPr>
              <a:t>For maximum compatibility in PowerPoint, insert graphics, don’t drag and drop; if you’re worried, generate a PDF</a:t>
            </a:r>
            <a:endParaRPr/>
          </a:p>
          <a:p>
            <a:pPr indent="-228600" lvl="0" marL="228600" rtl="0" algn="l">
              <a:spcBef>
                <a:spcPts val="328"/>
              </a:spcBef>
              <a:spcAft>
                <a:spcPts val="0"/>
              </a:spcAft>
              <a:buClr>
                <a:schemeClr val="dk1"/>
              </a:buClr>
              <a:buSzPts val="1092"/>
              <a:buFont typeface="Arial"/>
              <a:buAutoNum type="arabicPeriod"/>
            </a:pPr>
            <a:r>
              <a:rPr lang="en-US" sz="1092">
                <a:latin typeface="Arial"/>
                <a:ea typeface="Arial"/>
                <a:cs typeface="Arial"/>
                <a:sym typeface="Arial"/>
              </a:rPr>
              <a:t>Know how to copy your talk to another computer including movies if you have them</a:t>
            </a:r>
            <a:endParaRPr/>
          </a:p>
          <a:p>
            <a:pPr indent="0" lvl="0" marL="0" rtl="0" algn="l">
              <a:spcBef>
                <a:spcPts val="328"/>
              </a:spcBef>
              <a:spcAft>
                <a:spcPts val="0"/>
              </a:spcAft>
              <a:buNone/>
            </a:pPr>
            <a:r>
              <a:t/>
            </a:r>
            <a:endParaRPr sz="1092"/>
          </a:p>
          <a:p>
            <a:pPr indent="0" lvl="0" marL="0" rtl="0" algn="l">
              <a:spcBef>
                <a:spcPts val="328"/>
              </a:spcBef>
              <a:spcAft>
                <a:spcPts val="0"/>
              </a:spcAft>
              <a:buNone/>
            </a:pPr>
            <a:r>
              <a:rPr lang="en-US" sz="1092"/>
              <a:t>When you make slides, consider:</a:t>
            </a:r>
            <a:endParaRPr/>
          </a:p>
          <a:p>
            <a:pPr indent="-342900" lvl="0" marL="342900" rtl="0" algn="l">
              <a:spcBef>
                <a:spcPts val="328"/>
              </a:spcBef>
              <a:spcAft>
                <a:spcPts val="0"/>
              </a:spcAft>
              <a:buClr>
                <a:schemeClr val="dk1"/>
              </a:buClr>
              <a:buSzPts val="1092"/>
              <a:buFont typeface="Arial"/>
              <a:buAutoNum type="arabicPeriod"/>
            </a:pPr>
            <a:r>
              <a:rPr lang="en-US" sz="1092"/>
              <a:t>have you used projector/screen before -- will it cut off edges of slides / have enough contrast</a:t>
            </a:r>
            <a:endParaRPr/>
          </a:p>
          <a:p>
            <a:pPr indent="-342900" lvl="0" marL="342900" rtl="0" algn="l">
              <a:spcBef>
                <a:spcPts val="328"/>
              </a:spcBef>
              <a:spcAft>
                <a:spcPts val="0"/>
              </a:spcAft>
              <a:buClr>
                <a:schemeClr val="dk1"/>
              </a:buClr>
              <a:buSzPts val="1092"/>
              <a:buFont typeface="Arial"/>
              <a:buAutoNum type="arabicPeriod"/>
            </a:pPr>
            <a:r>
              <a:rPr lang="en-US" sz="1092"/>
              <a:t>Will you be able to see the screen</a:t>
            </a:r>
            <a:endParaRPr/>
          </a:p>
          <a:p>
            <a:pPr indent="0" lvl="0" marL="0" rtl="0" algn="l">
              <a:spcBef>
                <a:spcPts val="328"/>
              </a:spcBef>
              <a:spcAft>
                <a:spcPts val="0"/>
              </a:spcAft>
              <a:buNone/>
            </a:pPr>
            <a:r>
              <a:rPr lang="en-US" sz="1092"/>
              <a:t>3.     Aspect ratio of room </a:t>
            </a:r>
            <a:endParaRPr/>
          </a:p>
          <a:p>
            <a:pPr indent="0" lvl="0" marL="0" rtl="0" algn="l">
              <a:spcBef>
                <a:spcPts val="328"/>
              </a:spcBef>
              <a:spcAft>
                <a:spcPts val="0"/>
              </a:spcAft>
              <a:buNone/>
            </a:pPr>
            <a:r>
              <a:t/>
            </a:r>
            <a:endParaRPr sz="1092"/>
          </a:p>
          <a:p>
            <a:pPr indent="0" lvl="0" marL="0" rtl="0" algn="l">
              <a:spcBef>
                <a:spcPts val="328"/>
              </a:spcBef>
              <a:spcAft>
                <a:spcPts val="0"/>
              </a:spcAft>
              <a:buNone/>
            </a:pPr>
            <a:r>
              <a:rPr lang="en-US" sz="1092"/>
              <a:t>For my talks, 1 slide is 1 idea = 1-2 minutes</a:t>
            </a:r>
            <a:endParaRPr/>
          </a:p>
          <a:p>
            <a:pPr indent="0" lvl="0" marL="0" rtl="0" algn="l">
              <a:spcBef>
                <a:spcPts val="328"/>
              </a:spcBef>
              <a:spcAft>
                <a:spcPts val="0"/>
              </a:spcAft>
              <a:buNone/>
            </a:pPr>
            <a:r>
              <a:rPr lang="en-US" sz="1092"/>
              <a:t>Non-native speakers may find some words helpful to assimilate the information.</a:t>
            </a:r>
            <a:endParaRPr/>
          </a:p>
          <a:p>
            <a:pPr indent="-159258" lvl="0" marL="228600" rtl="0" algn="l">
              <a:spcBef>
                <a:spcPts val="328"/>
              </a:spcBef>
              <a:spcAft>
                <a:spcPts val="0"/>
              </a:spcAft>
              <a:buClr>
                <a:schemeClr val="dk1"/>
              </a:buClr>
              <a:buSzPts val="1092"/>
              <a:buFont typeface="Arial"/>
              <a:buNone/>
            </a:pPr>
            <a:r>
              <a:t/>
            </a:r>
            <a:endParaRPr sz="1092">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65" name="Google Shape;36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6" name="Google Shape;366;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I like having a title that reminds the audience what we’re talking about and a conclusion (in yellow) that reminds the audience what the point of this slide or section is.  A nice figure that illustrates the point is necessary in a science talk, where we find data more credible than words. Other words may be added to give details to the cognescenti, as long as they can be made large enough to read.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89" name="Google Shape;38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0" name="Google Shape;390;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This is a slide I stole (in design) from a presentation on-line in order to make a point. Why waste all that space just showing off a gray background and a huge title area?  Plus, the bullet points take up so much room, that the figure has to be made smaller (a particular problem with square figures, as Anat pointed out). Instead, make the figure bigger and easier to see and take off unnecessary words.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98" name="Google Shape;39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9" name="Google Shape;399;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Here’s my re-do of the slide.  I preserved all the important text.  I still don’t like the white on gray as I think it’s too hard to read.</a:t>
            </a:r>
            <a:endParaRPr/>
          </a:p>
          <a:p>
            <a:pPr indent="0" lvl="0" marL="0" rtl="0" algn="l">
              <a:spcBef>
                <a:spcPts val="328"/>
              </a:spcBef>
              <a:spcAft>
                <a:spcPts val="0"/>
              </a:spcAft>
              <a:buNone/>
            </a:pPr>
            <a:r>
              <a:rPr lang="en-US" sz="1092">
                <a:latin typeface="Arial"/>
                <a:ea typeface="Arial"/>
                <a:cs typeface="Arial"/>
                <a:sym typeface="Arial"/>
              </a:rPr>
              <a:t>----- Meeting Notes (10/28/11 14:21) -----</a:t>
            </a:r>
            <a:endParaRPr/>
          </a:p>
          <a:p>
            <a:pPr indent="0" lvl="0" marL="0" rtl="0" algn="l">
              <a:spcBef>
                <a:spcPts val="328"/>
              </a:spcBef>
              <a:spcAft>
                <a:spcPts val="0"/>
              </a:spcAft>
              <a:buNone/>
            </a:pPr>
            <a:r>
              <a:rPr lang="en-US" sz="1092">
                <a:latin typeface="Arial"/>
                <a:ea typeface="Arial"/>
                <a:cs typeface="Arial"/>
                <a:sym typeface="Arial"/>
              </a:rPr>
              <a:t>Dispense with the title? This allows you to make the figure bigger at the risk of eliminating helpful words to those who may not be paying full attention.</a:t>
            </a:r>
            <a:endParaRPr/>
          </a:p>
          <a:p>
            <a:pPr indent="0" lvl="0" marL="0" marR="0" rtl="0" algn="l">
              <a:lnSpc>
                <a:spcPct val="100000"/>
              </a:lnSpc>
              <a:spcBef>
                <a:spcPts val="328"/>
              </a:spcBef>
              <a:spcAft>
                <a:spcPts val="0"/>
              </a:spcAft>
              <a:buClr>
                <a:schemeClr val="dk1"/>
              </a:buClr>
              <a:buSzPts val="1092"/>
              <a:buFont typeface="Arial"/>
              <a:buNone/>
            </a:pPr>
            <a:r>
              <a:rPr lang="en-US" sz="1092">
                <a:latin typeface="Arial"/>
                <a:ea typeface="Arial"/>
                <a:cs typeface="Arial"/>
                <a:sym typeface="Arial"/>
              </a:rPr>
              <a:t>Remember to describe the axes! This plot shows flux density in Janskys as a function of wavelength from the visible to far infrared.</a:t>
            </a:r>
            <a:endParaRPr/>
          </a:p>
          <a:p>
            <a:pPr indent="0" lvl="0" marL="0" marR="0" rtl="0" algn="l">
              <a:lnSpc>
                <a:spcPct val="100000"/>
              </a:lnSpc>
              <a:spcBef>
                <a:spcPts val="328"/>
              </a:spcBef>
              <a:spcAft>
                <a:spcPts val="0"/>
              </a:spcAft>
              <a:buClr>
                <a:schemeClr val="dk1"/>
              </a:buClr>
              <a:buSzPts val="1092"/>
              <a:buFont typeface="Arial"/>
              <a:buNone/>
            </a:pPr>
            <a:r>
              <a:rPr lang="en-US" sz="1092">
                <a:latin typeface="Arial"/>
                <a:ea typeface="Arial"/>
                <a:cs typeface="Arial"/>
                <a:sym typeface="Arial"/>
              </a:rPr>
              <a:t>Remember to describe what people are supposed to take away! You can see the enormous excess above the stellar photosphere shown in black and the prominent silicate emission peaks. The blue line shows the Spitzer spectra with the other points showing photometry form a variety of missions.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409" name="Google Shape;40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0" name="Google Shape;410;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You’re thinking – I’m going to impress my audience with all the different things I can do! And instead, no one can read anything and so they aren’t impressed that you’re presenting a muddle.</a:t>
            </a:r>
            <a:endParaRPr/>
          </a:p>
          <a:p>
            <a:pPr indent="0" lvl="0" marL="0" rtl="0" algn="l">
              <a:spcBef>
                <a:spcPts val="328"/>
              </a:spcBef>
              <a:spcAft>
                <a:spcPts val="0"/>
              </a:spcAft>
              <a:buNone/>
            </a:pPr>
            <a:r>
              <a:rPr lang="en-US" sz="1092">
                <a:latin typeface="Arial"/>
                <a:ea typeface="Arial"/>
                <a:cs typeface="Arial"/>
                <a:sym typeface="Arial"/>
              </a:rPr>
              <a:t>The axes aren’t readable; the labels aren’t readable; the plots aren’t labeled with what point they make. Just. No.</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2" name="Google Shape;422;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1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9" name="Google Shape;439;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 Making labels bigger on figures in papers helps readability in your paper’s PDF and also when inserted into talks. </a:t>
            </a:r>
            <a:endParaRPr/>
          </a:p>
          <a:p>
            <a:pPr indent="0" lvl="0" marL="0" rtl="0" algn="l">
              <a:spcBef>
                <a:spcPts val="328"/>
              </a:spcBef>
              <a:spcAft>
                <a:spcPts val="0"/>
              </a:spcAft>
              <a:buNone/>
            </a:pPr>
            <a:r>
              <a:t/>
            </a:r>
            <a:endParaRPr sz="1092">
              <a:latin typeface="Arial"/>
              <a:ea typeface="Arial"/>
              <a:cs typeface="Arial"/>
              <a:sym typeface="Arial"/>
            </a:endParaRPr>
          </a:p>
          <a:p>
            <a:pPr indent="0" lvl="0" marL="0" rtl="0" algn="l">
              <a:spcBef>
                <a:spcPts val="328"/>
              </a:spcBef>
              <a:spcAft>
                <a:spcPts val="0"/>
              </a:spcAft>
              <a:buNone/>
            </a:pPr>
            <a:r>
              <a:rPr lang="en-US" sz="1092">
                <a:latin typeface="Arial"/>
                <a:ea typeface="Arial"/>
                <a:cs typeface="Arial"/>
                <a:sym typeface="Arial"/>
              </a:rPr>
              <a:t>Remember, you WANT others to use your killer figures in their talks too, so make it easy on them!</a:t>
            </a:r>
            <a:endParaRPr/>
          </a:p>
          <a:p>
            <a:pPr indent="0" lvl="0" marL="0" rtl="0" algn="l">
              <a:spcBef>
                <a:spcPts val="328"/>
              </a:spcBef>
              <a:spcAft>
                <a:spcPts val="0"/>
              </a:spcAft>
              <a:buNone/>
            </a:pPr>
            <a:r>
              <a:t/>
            </a:r>
            <a:endParaRPr sz="1092">
              <a:latin typeface="Arial"/>
              <a:ea typeface="Arial"/>
              <a:cs typeface="Arial"/>
              <a:sym typeface="Arial"/>
            </a:endParaRPr>
          </a:p>
          <a:p>
            <a:pPr indent="0" lvl="0" marL="0" rtl="0" algn="l">
              <a:spcBef>
                <a:spcPts val="328"/>
              </a:spcBef>
              <a:spcAft>
                <a:spcPts val="0"/>
              </a:spcAft>
              <a:buNone/>
            </a:pPr>
            <a:r>
              <a:rPr lang="en-US" sz="1092">
                <a:latin typeface="Arial"/>
                <a:ea typeface="Arial"/>
                <a:cs typeface="Arial"/>
                <a:sym typeface="Arial"/>
              </a:rPr>
              <a:t>It’s also important to know how to get a Figure at high quality. These were cut from a PDF viewed with Preview and then saved as PDFs. Saving them as JPEG or PNG files greatly reduced their quality. When it doubt, test your slides out on a projector!  Also, you should know how to adjust the display resolution in case you need to do that to make the figures look sharp.</a:t>
            </a:r>
            <a:endParaRPr/>
          </a:p>
          <a:p>
            <a:pPr indent="0" lvl="0" marL="0" rtl="0" algn="l">
              <a:spcBef>
                <a:spcPts val="328"/>
              </a:spcBef>
              <a:spcAft>
                <a:spcPts val="0"/>
              </a:spcAft>
              <a:buNone/>
            </a:pPr>
            <a:r>
              <a:t/>
            </a:r>
            <a:endParaRPr sz="1092">
              <a:latin typeface="Arial"/>
              <a:ea typeface="Arial"/>
              <a:cs typeface="Arial"/>
              <a:sym typeface="Arial"/>
            </a:endParaRPr>
          </a:p>
        </p:txBody>
      </p:sp>
      <p:sp>
        <p:nvSpPr>
          <p:cNvPr id="440" name="Google Shape;440;p1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67" name="Google Shape;2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3" name="Google Shape;453;p2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utive"/>
                <a:ea typeface="Cutive"/>
                <a:cs typeface="Cutive"/>
                <a:sym typeface="Cutive"/>
              </a:rPr>
              <a:t>‹#›</a:t>
            </a:fld>
            <a:endParaRPr sz="1200">
              <a:solidFill>
                <a:schemeClr val="dk1"/>
              </a:solidFill>
              <a:latin typeface="Cutive"/>
              <a:ea typeface="Cutive"/>
              <a:cs typeface="Cutive"/>
              <a:sym typeface="Cutive"/>
            </a:endParaRPr>
          </a:p>
        </p:txBody>
      </p:sp>
      <p:sp>
        <p:nvSpPr>
          <p:cNvPr id="454" name="Google Shape;45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55" name="Google Shape;455;p20: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This slide was from a talk that was posted on a conference site and I stole it as an example of what not to do-- NOTE: it does not contain its authorship or other credit anywhere on it.  If you’re going to have your slides posted, put an attribution on each slide. To make it harder for others to simply steal your slides, you may want to post only PDFs.</a:t>
            </a:r>
            <a:endParaRPr/>
          </a:p>
          <a:p>
            <a:pPr indent="0" lvl="0" marL="0" rtl="0" algn="l">
              <a:spcBef>
                <a:spcPts val="328"/>
              </a:spcBef>
              <a:spcAft>
                <a:spcPts val="0"/>
              </a:spcAft>
              <a:buNone/>
            </a:pPr>
            <a:r>
              <a:t/>
            </a:r>
            <a:endParaRPr sz="1092">
              <a:latin typeface="Arial"/>
              <a:ea typeface="Arial"/>
              <a:cs typeface="Arial"/>
              <a:sym typeface="Arial"/>
            </a:endParaRPr>
          </a:p>
          <a:p>
            <a:pPr indent="0" lvl="0" marL="0" rtl="0" algn="l">
              <a:spcBef>
                <a:spcPts val="328"/>
              </a:spcBef>
              <a:spcAft>
                <a:spcPts val="0"/>
              </a:spcAft>
              <a:buNone/>
            </a:pPr>
            <a:r>
              <a:rPr lang="en-US" sz="1092">
                <a:latin typeface="Arial"/>
                <a:ea typeface="Arial"/>
                <a:cs typeface="Arial"/>
                <a:sym typeface="Arial"/>
              </a:rPr>
              <a:t>I couldn’t find a font color that worked well here. Eschew complicated backgrounds.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3" name="Google Shape;463;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does the diversity of planets come to be?</a:t>
            </a:r>
            <a:endParaRPr/>
          </a:p>
          <a:p>
            <a:pPr indent="0" lvl="0" marL="0" rtl="0" algn="l">
              <a:spcBef>
                <a:spcPts val="300"/>
              </a:spcBef>
              <a:spcAft>
                <a:spcPts val="0"/>
              </a:spcAft>
              <a:buNone/>
            </a:pPr>
            <a:r>
              <a:rPr lang="en-US"/>
              <a:t>Is the Solar System Rare?</a:t>
            </a:r>
            <a:endParaRPr/>
          </a:p>
        </p:txBody>
      </p:sp>
      <p:sp>
        <p:nvSpPr>
          <p:cNvPr id="464" name="Google Shape;464;p2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2" name="Google Shape;472;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does the diversity of planets come to be?</a:t>
            </a:r>
            <a:endParaRPr/>
          </a:p>
          <a:p>
            <a:pPr indent="0" lvl="0" marL="0" rtl="0" algn="l">
              <a:spcBef>
                <a:spcPts val="300"/>
              </a:spcBef>
              <a:spcAft>
                <a:spcPts val="0"/>
              </a:spcAft>
              <a:buNone/>
            </a:pPr>
            <a:r>
              <a:rPr lang="en-US"/>
              <a:t>Is the Solar System Rare?</a:t>
            </a:r>
            <a:endParaRPr/>
          </a:p>
        </p:txBody>
      </p:sp>
      <p:sp>
        <p:nvSpPr>
          <p:cNvPr id="473" name="Google Shape;473;p2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82" name="Google Shape;48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3" name="Google Shape;483;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92">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9" name="Google Shape;489;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330"/>
              </a:spcBef>
              <a:spcAft>
                <a:spcPts val="0"/>
              </a:spcAft>
              <a:buNone/>
            </a:pPr>
            <a:r>
              <a:t/>
            </a:r>
            <a:endParaRPr/>
          </a:p>
          <a:p>
            <a:pPr indent="0" lvl="0" marL="0" rtl="0" algn="l">
              <a:spcBef>
                <a:spcPts val="330"/>
              </a:spcBef>
              <a:spcAft>
                <a:spcPts val="0"/>
              </a:spcAft>
              <a:buNone/>
            </a:pPr>
            <a:r>
              <a:t/>
            </a:r>
            <a:endParaRPr sz="1100">
              <a:latin typeface="Arial"/>
              <a:ea typeface="Arial"/>
              <a:cs typeface="Arial"/>
              <a:sym typeface="Arial"/>
            </a:endParaRPr>
          </a:p>
        </p:txBody>
      </p:sp>
      <p:sp>
        <p:nvSpPr>
          <p:cNvPr id="490" name="Google Shape;490;p2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6" name="Google Shape;496;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t>Define Imposter Syndrome: the persistent inability to believe that one's success is deserved or has been legitimately achieved</a:t>
            </a:r>
            <a:endParaRPr/>
          </a:p>
          <a:p>
            <a:pPr indent="0" lvl="0" marL="0" rtl="0" algn="l">
              <a:spcBef>
                <a:spcPts val="328"/>
              </a:spcBef>
              <a:spcAft>
                <a:spcPts val="0"/>
              </a:spcAft>
              <a:buNone/>
            </a:pPr>
            <a:r>
              <a:rPr lang="en-US" sz="1092"/>
              <a:t>Accompanied by chronic self-doubt and sense of being a fraud.</a:t>
            </a:r>
            <a:endParaRPr/>
          </a:p>
        </p:txBody>
      </p:sp>
      <p:sp>
        <p:nvSpPr>
          <p:cNvPr id="497" name="Google Shape;497;p2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3" name="Google Shape;503;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504" name="Google Shape;504;p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1" name="Google Shape;511;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330"/>
              </a:spcBef>
              <a:spcAft>
                <a:spcPts val="0"/>
              </a:spcAft>
              <a:buNone/>
            </a:pPr>
            <a:r>
              <a:t/>
            </a:r>
            <a:endParaRPr/>
          </a:p>
          <a:p>
            <a:pPr indent="0" lvl="0" marL="0" rtl="0" algn="l">
              <a:spcBef>
                <a:spcPts val="330"/>
              </a:spcBef>
              <a:spcAft>
                <a:spcPts val="0"/>
              </a:spcAft>
              <a:buNone/>
            </a:pPr>
            <a:r>
              <a:t/>
            </a:r>
            <a:endParaRPr sz="1100">
              <a:latin typeface="Arial"/>
              <a:ea typeface="Arial"/>
              <a:cs typeface="Arial"/>
              <a:sym typeface="Arial"/>
            </a:endParaRPr>
          </a:p>
        </p:txBody>
      </p:sp>
      <p:sp>
        <p:nvSpPr>
          <p:cNvPr id="512" name="Google Shape;512;p2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9" name="Google Shape;519;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92">
              <a:latin typeface="Arial"/>
              <a:ea typeface="Arial"/>
              <a:cs typeface="Arial"/>
              <a:sym typeface="Arial"/>
            </a:endParaRPr>
          </a:p>
        </p:txBody>
      </p:sp>
      <p:sp>
        <p:nvSpPr>
          <p:cNvPr id="520" name="Google Shape;520;p2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25" name="Google Shape;52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6" name="Google Shape;526;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92">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75" name="Google Shape;2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32" name="Google Shape;53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3" name="Google Shape;533;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The consensus is that 20  pt is the minimum size you should use.</a:t>
            </a:r>
            <a:endParaRPr/>
          </a:p>
          <a:p>
            <a:pPr indent="0" lvl="0" marL="0" rtl="0" algn="l">
              <a:spcBef>
                <a:spcPts val="328"/>
              </a:spcBef>
              <a:spcAft>
                <a:spcPts val="0"/>
              </a:spcAft>
              <a:buNone/>
            </a:pPr>
            <a:r>
              <a:rPr lang="en-US" sz="1092">
                <a:latin typeface="Arial"/>
                <a:ea typeface="Arial"/>
                <a:cs typeface="Arial"/>
                <a:sym typeface="Arial"/>
              </a:rPr>
              <a:t>Also, it’s nice to have your text arranged neatly (use align objects)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46" name="Google Shape;54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7" name="Google Shape;547;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ROOM brightness and PROJECTOR brightness matter! Use high contrast.  For more information on how to make plots readable by the color-blind, see http://jfly.iam.u-tokyo.ac.jp/color/</a:t>
            </a:r>
            <a:endParaRPr/>
          </a:p>
          <a:p>
            <a:pPr indent="0" lvl="0" marL="0" rtl="0" algn="l">
              <a:spcBef>
                <a:spcPts val="328"/>
              </a:spcBef>
              <a:spcAft>
                <a:spcPts val="0"/>
              </a:spcAft>
              <a:buNone/>
            </a:pPr>
            <a:r>
              <a:t/>
            </a:r>
            <a:endParaRPr sz="1092">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3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56" name="Google Shape;55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7" name="Google Shape;557;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It’s really hard to fit two figures on the same slide AND have the axis labels be a good size. </a:t>
            </a:r>
            <a:endParaRPr/>
          </a:p>
          <a:p>
            <a:pPr indent="0" lvl="0" marL="0" rtl="0" algn="l">
              <a:spcBef>
                <a:spcPts val="328"/>
              </a:spcBef>
              <a:spcAft>
                <a:spcPts val="0"/>
              </a:spcAft>
              <a:buNone/>
            </a:pPr>
            <a:r>
              <a:rPr lang="en-US" sz="1092">
                <a:latin typeface="Arial"/>
                <a:ea typeface="Arial"/>
                <a:cs typeface="Arial"/>
                <a:sym typeface="Arial"/>
              </a:rPr>
              <a:t>Thick lines really help!</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76" name="Google Shape;57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77" name="Google Shape;577;p33: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IDL commands that generated the plot are shown.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85" name="Google Shape;58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86" name="Google Shape;586;p34: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Changes from previous slide are shown in red.</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3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93" name="Google Shape;59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94" name="Google Shape;594;p35: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The only change from the last slide is the symbol, but it had the effect of making the whole plot bolder</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01" name="Google Shape;60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2" name="Google Shape;602;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I don’t have strong feelings about this, but some people do.</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09" name="Google Shape;60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0" name="Google Shape;610;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These figures fit in the same size box, but the one on the right makes all the important things bigger by leaving less white space. Powerpoint has great tools for cropping and scaling. Use them!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82" name="Google Shape;2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My first principle includes choosing a good title that conveys why the talk will be interesting without a lot of jargon, i.e. make your talk TITLE accessible and not so jargon-rich that it is intimidating. A conference talk is more to experts than other kids of talks, but still not everyone in the room will be an expert.</a:t>
            </a:r>
            <a:endParaRPr/>
          </a:p>
          <a:p>
            <a:pPr indent="0" lvl="0" marL="0" marR="0" rtl="0" algn="l">
              <a:lnSpc>
                <a:spcPct val="100000"/>
              </a:lnSpc>
              <a:spcBef>
                <a:spcPts val="33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330"/>
              </a:spcBef>
              <a:spcAft>
                <a:spcPts val="0"/>
              </a:spcAft>
              <a:buNone/>
            </a:pPr>
            <a:r>
              <a:rPr lang="en-US" sz="1100">
                <a:latin typeface="Arial"/>
                <a:ea typeface="Arial"/>
                <a:cs typeface="Arial"/>
                <a:sym typeface="Arial"/>
              </a:rPr>
              <a:t>“In my talk today, I will tell you six general principles that I think all good talks must follow. As part of this, I will elaborate on how to design good visuals and I will discuss imposter syndrome as it relates to talks.”  That’s my outline, and I hate actually showing the outline on a slide; I much prefer to hear/give it verbally.</a:t>
            </a:r>
            <a:endParaRPr/>
          </a:p>
          <a:p>
            <a:pPr indent="0" lvl="0" marL="0" rtl="0" algn="ctr">
              <a:spcBef>
                <a:spcPts val="330"/>
              </a:spcBef>
              <a:spcAft>
                <a:spcPts val="0"/>
              </a:spcAft>
              <a:buNone/>
            </a:pPr>
            <a:r>
              <a:t/>
            </a:r>
            <a:endParaRPr sz="1100">
              <a:latin typeface="Arial"/>
              <a:ea typeface="Arial"/>
              <a:cs typeface="Arial"/>
              <a:sym typeface="Arial"/>
            </a:endParaRPr>
          </a:p>
          <a:p>
            <a:pPr indent="0" lvl="0" marL="0" rtl="0" algn="ctr">
              <a:spcBef>
                <a:spcPts val="330"/>
              </a:spcBef>
              <a:spcAft>
                <a:spcPts val="0"/>
              </a:spcAft>
              <a:buNone/>
            </a:pPr>
            <a:r>
              <a:t/>
            </a:r>
            <a:endParaRPr sz="1100">
              <a:latin typeface="Arial"/>
              <a:ea typeface="Arial"/>
              <a:cs typeface="Arial"/>
              <a:sym typeface="Arial"/>
            </a:endParaRPr>
          </a:p>
        </p:txBody>
      </p:sp>
      <p:sp>
        <p:nvSpPr>
          <p:cNvPr id="291" name="Google Shape;291;p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 name="Google Shape;297;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92">
                <a:latin typeface="Arial"/>
                <a:ea typeface="Arial"/>
                <a:cs typeface="Arial"/>
                <a:sym typeface="Arial"/>
              </a:rPr>
              <a:t>Neugebauer’s (my thesis advisor) talk rule: Never underestimate how much audiences like to hear what they already know; it makes them feel smart. </a:t>
            </a:r>
            <a:endParaRPr/>
          </a:p>
          <a:p>
            <a:pPr indent="0" lvl="0" marL="0" rtl="0" algn="l">
              <a:spcBef>
                <a:spcPts val="328"/>
              </a:spcBef>
              <a:spcAft>
                <a:spcPts val="0"/>
              </a:spcAft>
              <a:buNone/>
            </a:pPr>
            <a:r>
              <a:t/>
            </a:r>
            <a:endParaRPr sz="1092">
              <a:latin typeface="Arial"/>
              <a:ea typeface="Arial"/>
              <a:cs typeface="Arial"/>
              <a:sym typeface="Arial"/>
            </a:endParaRPr>
          </a:p>
          <a:p>
            <a:pPr indent="0" lvl="0" marL="0" rtl="0" algn="l">
              <a:spcBef>
                <a:spcPts val="328"/>
              </a:spcBef>
              <a:spcAft>
                <a:spcPts val="0"/>
              </a:spcAft>
              <a:buNone/>
            </a:pPr>
            <a:r>
              <a:rPr lang="en-US" sz="1092">
                <a:latin typeface="Arial"/>
                <a:ea typeface="Arial"/>
                <a:cs typeface="Arial"/>
                <a:sym typeface="Arial"/>
              </a:rPr>
              <a:t>In a full colloquium, you are NEVER talking only to experts in your field. Even if the department is purely astronomy, there will be 1st year grad students there and people who study something entirely different from what you do. You MUST convey why they should care about your work. Every single person should leave feeling smart and feel they learned something. So, yes, there must be some content detailed enough to satisfy even the expert.</a:t>
            </a:r>
            <a:endParaRPr/>
          </a:p>
          <a:p>
            <a:pPr indent="0" lvl="0" marL="0" rtl="0" algn="l">
              <a:spcBef>
                <a:spcPts val="328"/>
              </a:spcBef>
              <a:spcAft>
                <a:spcPts val="0"/>
              </a:spcAft>
              <a:buNone/>
            </a:pPr>
            <a:r>
              <a:t/>
            </a:r>
            <a:endParaRPr sz="1092">
              <a:latin typeface="Arial"/>
              <a:ea typeface="Arial"/>
              <a:cs typeface="Arial"/>
              <a:sym typeface="Arial"/>
            </a:endParaRPr>
          </a:p>
          <a:p>
            <a:pPr indent="0" lvl="0" marL="0" rtl="0" algn="l">
              <a:spcBef>
                <a:spcPts val="328"/>
              </a:spcBef>
              <a:spcAft>
                <a:spcPts val="0"/>
              </a:spcAft>
              <a:buNone/>
            </a:pPr>
            <a:r>
              <a:rPr lang="en-US" sz="1092">
                <a:latin typeface="Arial"/>
                <a:ea typeface="Arial"/>
                <a:cs typeface="Arial"/>
                <a:sym typeface="Arial"/>
              </a:rPr>
              <a:t>Scope out your audience ahead of time via the department website. Be prepared to answer questions from the people you know inhabit that department.</a:t>
            </a:r>
            <a:endParaRPr/>
          </a:p>
          <a:p>
            <a:pPr indent="0" lvl="0" marL="0" rtl="0" algn="l">
              <a:spcBef>
                <a:spcPts val="328"/>
              </a:spcBef>
              <a:spcAft>
                <a:spcPts val="0"/>
              </a:spcAft>
              <a:buNone/>
            </a:pPr>
            <a:r>
              <a:t/>
            </a:r>
            <a:endParaRPr sz="1092">
              <a:latin typeface="Arial"/>
              <a:ea typeface="Arial"/>
              <a:cs typeface="Arial"/>
              <a:sym typeface="Arial"/>
            </a:endParaRPr>
          </a:p>
          <a:p>
            <a:pPr indent="0" lvl="0" marL="0" rtl="0" algn="l">
              <a:spcBef>
                <a:spcPts val="328"/>
              </a:spcBef>
              <a:spcAft>
                <a:spcPts val="0"/>
              </a:spcAft>
              <a:buNone/>
            </a:pPr>
            <a:r>
              <a:rPr lang="en-US" sz="1092">
                <a:latin typeface="Arial"/>
                <a:ea typeface="Arial"/>
                <a:cs typeface="Arial"/>
                <a:sym typeface="Arial"/>
              </a:rPr>
              <a:t>Prepare backup slides aimed at specific people in the audience who might want more details than you are going to present to the room as a whole. Anticipating questions with backup slides is a killer technique. </a:t>
            </a:r>
            <a:endParaRPr/>
          </a:p>
          <a:p>
            <a:pPr indent="0" lvl="0" marL="0" rtl="0" algn="l">
              <a:spcBef>
                <a:spcPts val="328"/>
              </a:spcBef>
              <a:spcAft>
                <a:spcPts val="0"/>
              </a:spcAft>
              <a:buNone/>
            </a:pPr>
            <a:r>
              <a:t/>
            </a:r>
            <a:endParaRPr sz="1092">
              <a:latin typeface="Arial"/>
              <a:ea typeface="Arial"/>
              <a:cs typeface="Arial"/>
              <a:sym typeface="Arial"/>
            </a:endParaRPr>
          </a:p>
        </p:txBody>
      </p:sp>
      <p:sp>
        <p:nvSpPr>
          <p:cNvPr id="298" name="Google Shape;298;p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 name="Google Shape;314;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latin typeface="Arial"/>
                <a:ea typeface="Arial"/>
                <a:cs typeface="Arial"/>
                <a:sym typeface="Arial"/>
              </a:rPr>
              <a:t>“In my talk today, I will tell you six general principles that I think all good talks must follow. As part of this, I will elaborate on how to design good visuals and I will discuss imposter syndrome as it relates to talks.”  That’s my outline, and I hate actually showing the outline on a slide; I much prefer to hear/give it verbally.</a:t>
            </a:r>
            <a:endParaRPr/>
          </a:p>
          <a:p>
            <a:pPr indent="0" lvl="0" marL="0" rtl="0" algn="ctr">
              <a:spcBef>
                <a:spcPts val="330"/>
              </a:spcBef>
              <a:spcAft>
                <a:spcPts val="0"/>
              </a:spcAft>
              <a:buNone/>
            </a:pPr>
            <a:r>
              <a:t/>
            </a:r>
            <a:endParaRPr sz="1100">
              <a:latin typeface="Arial"/>
              <a:ea typeface="Arial"/>
              <a:cs typeface="Arial"/>
              <a:sym typeface="Arial"/>
            </a:endParaRPr>
          </a:p>
        </p:txBody>
      </p:sp>
      <p:sp>
        <p:nvSpPr>
          <p:cNvPr id="315" name="Google Shape;315;p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1" name="Google Shape;321;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Arial"/>
                <a:ea typeface="Arial"/>
                <a:cs typeface="Arial"/>
                <a:sym typeface="Arial"/>
              </a:rPr>
              <a:t>My first principle is that a talk must have an outline, which does not mean you have to show your outline to the audience. You must know what your talks’ purpose is, so that your talk has an arc from introduction through the details to the conclusions. I’m not a big fan of showing an outline slide in the actual talk. I prefer to tell you my story arc verbally, as I did on the last slide:</a:t>
            </a:r>
            <a:endParaRPr/>
          </a:p>
          <a:p>
            <a:pPr indent="0" lvl="0" marL="0" rtl="0" algn="l">
              <a:spcBef>
                <a:spcPts val="540"/>
              </a:spcBef>
              <a:spcAft>
                <a:spcPts val="0"/>
              </a:spcAft>
              <a:buNone/>
            </a:pPr>
            <a:r>
              <a:t/>
            </a:r>
            <a:endParaRPr sz="1800">
              <a:latin typeface="Arial"/>
              <a:ea typeface="Arial"/>
              <a:cs typeface="Arial"/>
              <a:sym typeface="Arial"/>
            </a:endParaRPr>
          </a:p>
          <a:p>
            <a:pPr indent="0" lvl="0" marL="0" rtl="0" algn="l">
              <a:spcBef>
                <a:spcPts val="540"/>
              </a:spcBef>
              <a:spcAft>
                <a:spcPts val="0"/>
              </a:spcAft>
              <a:buNone/>
            </a:pPr>
            <a:r>
              <a:t/>
            </a:r>
            <a:endParaRPr sz="1800">
              <a:latin typeface="Arial"/>
              <a:ea typeface="Arial"/>
              <a:cs typeface="Arial"/>
              <a:sym typeface="Arial"/>
            </a:endParaRPr>
          </a:p>
          <a:p>
            <a:pPr indent="0" lvl="0" marL="0" rtl="0" algn="l">
              <a:spcBef>
                <a:spcPts val="540"/>
              </a:spcBef>
              <a:spcAft>
                <a:spcPts val="0"/>
              </a:spcAft>
              <a:buNone/>
            </a:pPr>
            <a:r>
              <a:t/>
            </a:r>
            <a:endParaRPr sz="1800">
              <a:latin typeface="Arial"/>
              <a:ea typeface="Arial"/>
              <a:cs typeface="Arial"/>
              <a:sym typeface="Arial"/>
            </a:endParaRPr>
          </a:p>
        </p:txBody>
      </p:sp>
      <p:sp>
        <p:nvSpPr>
          <p:cNvPr id="322" name="Google Shape;322;p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1100"/>
              <a:buFont typeface="Arial"/>
              <a:buAutoNum type="arabicPeriod"/>
            </a:pPr>
            <a:r>
              <a:rPr lang="en-US" sz="1100">
                <a:latin typeface="Arial"/>
                <a:ea typeface="Arial"/>
                <a:cs typeface="Arial"/>
                <a:sym typeface="Arial"/>
              </a:rPr>
              <a:t> Practice. Know how long your talk takes. Once you’re experienced, you will know how much time per slide.  We’ll talk about slide design later, but I like one idea and 1-2 minutes per slide.</a:t>
            </a:r>
            <a:endParaRPr/>
          </a:p>
          <a:p>
            <a:pPr indent="-228600" lvl="0" marL="228600" rtl="0" algn="l">
              <a:lnSpc>
                <a:spcPct val="80000"/>
              </a:lnSpc>
              <a:spcBef>
                <a:spcPts val="330"/>
              </a:spcBef>
              <a:spcAft>
                <a:spcPts val="0"/>
              </a:spcAft>
              <a:buClr>
                <a:schemeClr val="dk1"/>
              </a:buClr>
              <a:buSzPts val="1100"/>
              <a:buFont typeface="Arial"/>
              <a:buAutoNum type="arabicPeriod"/>
            </a:pPr>
            <a:r>
              <a:rPr lang="en-US" sz="1100">
                <a:latin typeface="Arial"/>
                <a:ea typeface="Arial"/>
                <a:cs typeface="Arial"/>
                <a:sym typeface="Arial"/>
              </a:rPr>
              <a:t>Delivery issues: volume, speed, eye contact, enthusiasm – it may help to write out the talk and then practice it, so you remember what you want to say. Reading the talk itself is not ideal.</a:t>
            </a:r>
            <a:endParaRPr/>
          </a:p>
          <a:p>
            <a:pPr indent="-228600" lvl="0" marL="228600" rtl="0" algn="l">
              <a:lnSpc>
                <a:spcPct val="80000"/>
              </a:lnSpc>
              <a:spcBef>
                <a:spcPts val="330"/>
              </a:spcBef>
              <a:spcAft>
                <a:spcPts val="0"/>
              </a:spcAft>
              <a:buClr>
                <a:schemeClr val="dk1"/>
              </a:buClr>
              <a:buSzPts val="1100"/>
              <a:buFont typeface="Arial"/>
              <a:buAutoNum type="arabicPeriod"/>
            </a:pPr>
            <a:r>
              <a:rPr lang="en-US" sz="1100">
                <a:latin typeface="Arial"/>
                <a:ea typeface="Arial"/>
                <a:cs typeface="Arial"/>
                <a:sym typeface="Arial"/>
              </a:rPr>
              <a:t>Specific points:</a:t>
            </a:r>
            <a:endParaRPr/>
          </a:p>
          <a:p>
            <a:pPr indent="-158750" lvl="0" marL="228600" rtl="0" algn="l">
              <a:lnSpc>
                <a:spcPct val="80000"/>
              </a:lnSpc>
              <a:spcBef>
                <a:spcPts val="330"/>
              </a:spcBef>
              <a:spcAft>
                <a:spcPts val="0"/>
              </a:spcAft>
              <a:buClr>
                <a:schemeClr val="dk1"/>
              </a:buClr>
              <a:buSzPts val="1100"/>
              <a:buFont typeface="Arial"/>
              <a:buNone/>
            </a:pPr>
            <a:r>
              <a:t/>
            </a:r>
            <a:endParaRPr sz="1100">
              <a:latin typeface="Arial"/>
              <a:ea typeface="Arial"/>
              <a:cs typeface="Arial"/>
              <a:sym typeface="Arial"/>
            </a:endParaRPr>
          </a:p>
          <a:p>
            <a:pPr indent="-228600" lvl="1" marL="685800" rtl="0" algn="l">
              <a:lnSpc>
                <a:spcPct val="80000"/>
              </a:lnSpc>
              <a:spcBef>
                <a:spcPts val="330"/>
              </a:spcBef>
              <a:spcAft>
                <a:spcPts val="0"/>
              </a:spcAft>
              <a:buClr>
                <a:schemeClr val="dk1"/>
              </a:buClr>
              <a:buSzPts val="1100"/>
              <a:buFont typeface="Arial"/>
              <a:buAutoNum type="arabicPeriod"/>
            </a:pPr>
            <a:r>
              <a:rPr lang="en-US" sz="1100">
                <a:latin typeface="Arial"/>
                <a:ea typeface="Arial"/>
                <a:cs typeface="Arial"/>
                <a:sym typeface="Arial"/>
              </a:rPr>
              <a:t>I can not emphasize enough to practice, practice, practice. You MUST make sure your talk fits in the allotted time without your having to talk at lightspeed.</a:t>
            </a:r>
            <a:endParaRPr/>
          </a:p>
          <a:p>
            <a:pPr indent="-228600" lvl="1" marL="685800" rtl="0" algn="l">
              <a:lnSpc>
                <a:spcPct val="80000"/>
              </a:lnSpc>
              <a:spcBef>
                <a:spcPts val="330"/>
              </a:spcBef>
              <a:spcAft>
                <a:spcPts val="0"/>
              </a:spcAft>
              <a:buClr>
                <a:schemeClr val="dk1"/>
              </a:buClr>
              <a:buSzPts val="1100"/>
              <a:buFont typeface="Arial"/>
              <a:buAutoNum type="arabicPeriod"/>
            </a:pPr>
            <a:r>
              <a:rPr lang="en-US" sz="1100">
                <a:latin typeface="Arial"/>
                <a:ea typeface="Arial"/>
                <a:cs typeface="Arial"/>
                <a:sym typeface="Arial"/>
              </a:rPr>
              <a:t>Don’t show figures you aren’t comfortable with, like illustrations from the Web. Someone might ask you the details about them.</a:t>
            </a:r>
            <a:endParaRPr/>
          </a:p>
          <a:p>
            <a:pPr indent="-228600" lvl="1" marL="685800" rtl="0" algn="l">
              <a:lnSpc>
                <a:spcPct val="80000"/>
              </a:lnSpc>
              <a:spcBef>
                <a:spcPts val="330"/>
              </a:spcBef>
              <a:spcAft>
                <a:spcPts val="0"/>
              </a:spcAft>
              <a:buClr>
                <a:schemeClr val="dk1"/>
              </a:buClr>
              <a:buSzPts val="1100"/>
              <a:buFont typeface="Arial"/>
              <a:buAutoNum type="arabicPeriod"/>
            </a:pPr>
            <a:r>
              <a:rPr lang="en-US" sz="1100">
                <a:latin typeface="Arial"/>
                <a:ea typeface="Arial"/>
                <a:cs typeface="Arial"/>
                <a:sym typeface="Arial"/>
              </a:rPr>
              <a:t>Nothing says nervous like a wiggly pointer. Nothing blinds like a laser pointer aimed at one’s eyes..</a:t>
            </a:r>
            <a:endParaRPr/>
          </a:p>
          <a:p>
            <a:pPr indent="-228600" lvl="1" marL="685800" rtl="0" algn="l">
              <a:lnSpc>
                <a:spcPct val="80000"/>
              </a:lnSpc>
              <a:spcBef>
                <a:spcPts val="330"/>
              </a:spcBef>
              <a:spcAft>
                <a:spcPts val="0"/>
              </a:spcAft>
              <a:buClr>
                <a:schemeClr val="dk1"/>
              </a:buClr>
              <a:buSzPts val="1100"/>
              <a:buFont typeface="Arial"/>
              <a:buAutoNum type="arabicPeriod"/>
            </a:pPr>
            <a:r>
              <a:rPr lang="en-US" sz="1100">
                <a:latin typeface="Arial"/>
                <a:ea typeface="Arial"/>
                <a:cs typeface="Arial"/>
                <a:sym typeface="Arial"/>
              </a:rPr>
              <a:t>Record yourself, and then try to take out all the “ummms”</a:t>
            </a:r>
            <a:endParaRPr sz="1100">
              <a:latin typeface="Arial"/>
              <a:ea typeface="Arial"/>
              <a:cs typeface="Arial"/>
              <a:sym typeface="Arial"/>
            </a:endParaRPr>
          </a:p>
          <a:p>
            <a:pPr indent="-228600" lvl="1" marL="685800" rtl="0" algn="l">
              <a:lnSpc>
                <a:spcPct val="80000"/>
              </a:lnSpc>
              <a:spcBef>
                <a:spcPts val="330"/>
              </a:spcBef>
              <a:spcAft>
                <a:spcPts val="0"/>
              </a:spcAft>
              <a:buClr>
                <a:schemeClr val="dk1"/>
              </a:buClr>
              <a:buSzPts val="1100"/>
              <a:buFont typeface="Arial"/>
              <a:buAutoNum type="arabicPeriod"/>
            </a:pPr>
            <a:r>
              <a:rPr lang="en-US" sz="1100">
                <a:latin typeface="Arial"/>
                <a:ea typeface="Arial"/>
                <a:cs typeface="Arial"/>
                <a:sym typeface="Arial"/>
              </a:rPr>
              <a:t>Practice for contingencies (see next point) such as if a movie or image fail to display properly; make backup slides for questions</a:t>
            </a:r>
            <a:endParaRPr/>
          </a:p>
          <a:p>
            <a:pPr indent="-158750" lvl="0" marL="228600" rtl="0" algn="l">
              <a:lnSpc>
                <a:spcPct val="80000"/>
              </a:lnSpc>
              <a:spcBef>
                <a:spcPts val="330"/>
              </a:spcBef>
              <a:spcAft>
                <a:spcPts val="0"/>
              </a:spcAft>
              <a:buClr>
                <a:schemeClr val="dk1"/>
              </a:buClr>
              <a:buSzPts val="1100"/>
              <a:buFont typeface="Arial"/>
              <a:buNone/>
            </a:pPr>
            <a:r>
              <a:t/>
            </a:r>
            <a:endParaRPr sz="1100">
              <a:latin typeface="Arial"/>
              <a:ea typeface="Arial"/>
              <a:cs typeface="Arial"/>
              <a:sym typeface="Arial"/>
            </a:endParaRPr>
          </a:p>
          <a:p>
            <a:pPr indent="-228600" lvl="0" marL="228600" rtl="0" algn="l">
              <a:lnSpc>
                <a:spcPct val="80000"/>
              </a:lnSpc>
              <a:spcBef>
                <a:spcPts val="330"/>
              </a:spcBef>
              <a:spcAft>
                <a:spcPts val="0"/>
              </a:spcAft>
              <a:buClr>
                <a:schemeClr val="dk1"/>
              </a:buClr>
              <a:buSzPts val="1100"/>
              <a:buFont typeface="Arial"/>
              <a:buAutoNum type="arabicPeriod"/>
            </a:pPr>
            <a:r>
              <a:rPr lang="en-US" sz="1100">
                <a:latin typeface="Arial"/>
                <a:ea typeface="Arial"/>
                <a:cs typeface="Arial"/>
                <a:sym typeface="Arial"/>
              </a:rPr>
              <a:t>Be prepared for questions</a:t>
            </a:r>
            <a:endParaRPr/>
          </a:p>
          <a:p>
            <a:pPr indent="-228600" lvl="1" marL="685800" rtl="0" algn="l">
              <a:lnSpc>
                <a:spcPct val="80000"/>
              </a:lnSpc>
              <a:spcBef>
                <a:spcPts val="330"/>
              </a:spcBef>
              <a:spcAft>
                <a:spcPts val="0"/>
              </a:spcAft>
              <a:buClr>
                <a:schemeClr val="dk1"/>
              </a:buClr>
              <a:buSzPts val="1100"/>
              <a:buFont typeface="Arial"/>
              <a:buAutoNum type="arabicPeriod"/>
            </a:pPr>
            <a:r>
              <a:rPr lang="en-US" sz="1100">
                <a:latin typeface="Arial"/>
                <a:ea typeface="Arial"/>
                <a:cs typeface="Arial"/>
                <a:sym typeface="Arial"/>
              </a:rPr>
              <a:t>Have backup slides with details</a:t>
            </a:r>
            <a:endParaRPr/>
          </a:p>
          <a:p>
            <a:pPr indent="-228600" lvl="1" marL="685800" rtl="0" algn="l">
              <a:lnSpc>
                <a:spcPct val="80000"/>
              </a:lnSpc>
              <a:spcBef>
                <a:spcPts val="330"/>
              </a:spcBef>
              <a:spcAft>
                <a:spcPts val="0"/>
              </a:spcAft>
              <a:buClr>
                <a:schemeClr val="dk1"/>
              </a:buClr>
              <a:buSzPts val="1100"/>
              <a:buFont typeface="Arial"/>
              <a:buAutoNum type="arabicPeriod"/>
            </a:pPr>
            <a:r>
              <a:rPr lang="en-US" sz="1100">
                <a:latin typeface="Arial"/>
                <a:ea typeface="Arial"/>
                <a:cs typeface="Arial"/>
                <a:sym typeface="Arial"/>
              </a:rPr>
              <a:t>Appoint an aggressive questioner at your practice talk</a:t>
            </a:r>
            <a:endParaRPr/>
          </a:p>
          <a:p>
            <a:pPr indent="-228600" lvl="1" marL="685800" rtl="0" algn="l">
              <a:lnSpc>
                <a:spcPct val="80000"/>
              </a:lnSpc>
              <a:spcBef>
                <a:spcPts val="330"/>
              </a:spcBef>
              <a:spcAft>
                <a:spcPts val="0"/>
              </a:spcAft>
              <a:buClr>
                <a:schemeClr val="dk1"/>
              </a:buClr>
              <a:buSzPts val="1100"/>
              <a:buFont typeface="Arial"/>
              <a:buAutoNum type="arabicPeriod"/>
            </a:pPr>
            <a:r>
              <a:rPr lang="en-US" sz="1100">
                <a:latin typeface="Arial"/>
                <a:ea typeface="Arial"/>
                <a:cs typeface="Arial"/>
                <a:sym typeface="Arial"/>
              </a:rPr>
              <a:t>Don’t be dismissive in answering; show respect for the questioner</a:t>
            </a:r>
            <a:endParaRPr/>
          </a:p>
          <a:p>
            <a:pPr indent="-228600" lvl="1" marL="685800" rtl="0" algn="l">
              <a:lnSpc>
                <a:spcPct val="80000"/>
              </a:lnSpc>
              <a:spcBef>
                <a:spcPts val="330"/>
              </a:spcBef>
              <a:spcAft>
                <a:spcPts val="0"/>
              </a:spcAft>
              <a:buClr>
                <a:schemeClr val="dk1"/>
              </a:buClr>
              <a:buSzPts val="1100"/>
              <a:buFont typeface="Arial"/>
              <a:buAutoNum type="arabicPeriod"/>
            </a:pPr>
            <a:r>
              <a:rPr lang="en-US" sz="1100">
                <a:latin typeface="Arial"/>
                <a:ea typeface="Arial"/>
                <a:cs typeface="Arial"/>
                <a:sym typeface="Arial"/>
              </a:rPr>
              <a:t>If you don’t know the answer, here are some strategies that came up in discussion: At least answer as much as you know to give the questioner some new information.  Suggest where one might go to find the answer for the question (references). Admit you can’t give a complete answer and offer to discuss the issue further later.</a:t>
            </a:r>
            <a:endParaRPr/>
          </a:p>
          <a:p>
            <a:pPr indent="0" lvl="0" marL="0" rtl="0" algn="l">
              <a:spcBef>
                <a:spcPts val="330"/>
              </a:spcBef>
              <a:spcAft>
                <a:spcPts val="0"/>
              </a:spcAft>
              <a:buNone/>
            </a:pPr>
            <a:r>
              <a:t/>
            </a:r>
            <a:endParaRPr sz="1100">
              <a:latin typeface="Arial"/>
              <a:ea typeface="Arial"/>
              <a:cs typeface="Arial"/>
              <a:sym typeface="Arial"/>
            </a:endParaRPr>
          </a:p>
        </p:txBody>
      </p:sp>
      <p:sp>
        <p:nvSpPr>
          <p:cNvPr id="329" name="Google Shape;329;p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9"/>
          <p:cNvSpPr txBox="1"/>
          <p:nvPr>
            <p:ph idx="12" type="sldNum"/>
          </p:nvPr>
        </p:nvSpPr>
        <p:spPr>
          <a:xfrm>
            <a:off x="8601834" y="4767264"/>
            <a:ext cx="542166"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47"/>
          <p:cNvSpPr txBox="1"/>
          <p:nvPr>
            <p:ph idx="10" type="dt"/>
          </p:nvPr>
        </p:nvSpPr>
        <p:spPr>
          <a:xfrm>
            <a:off x="5629275" y="4706303"/>
            <a:ext cx="21336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7"/>
          <p:cNvSpPr txBox="1"/>
          <p:nvPr>
            <p:ph idx="11" type="ftr"/>
          </p:nvPr>
        </p:nvSpPr>
        <p:spPr>
          <a:xfrm>
            <a:off x="0" y="4869180"/>
            <a:ext cx="152400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685">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8" name="Google Shape;78;p47"/>
          <p:cNvSpPr txBox="1"/>
          <p:nvPr>
            <p:ph idx="12" type="sldNum"/>
          </p:nvPr>
        </p:nvSpPr>
        <p:spPr>
          <a:xfrm>
            <a:off x="7897813" y="4706303"/>
            <a:ext cx="990600" cy="27432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430">
                <a:solidFill>
                  <a:schemeClr val="lt1"/>
                </a:solidFill>
                <a:latin typeface="Arial"/>
                <a:ea typeface="Arial"/>
                <a:cs typeface="Arial"/>
                <a:sym typeface="Arial"/>
              </a:defRPr>
            </a:lvl1pPr>
            <a:lvl2pPr indent="0" lvl="1" marL="0" marR="0" algn="r">
              <a:spcBef>
                <a:spcPts val="0"/>
              </a:spcBef>
              <a:spcAft>
                <a:spcPts val="0"/>
              </a:spcAft>
              <a:buNone/>
              <a:defRPr sz="2430">
                <a:solidFill>
                  <a:schemeClr val="lt1"/>
                </a:solidFill>
                <a:latin typeface="Arial"/>
                <a:ea typeface="Arial"/>
                <a:cs typeface="Arial"/>
                <a:sym typeface="Arial"/>
              </a:defRPr>
            </a:lvl2pPr>
            <a:lvl3pPr indent="0" lvl="2" marL="0" marR="0" algn="r">
              <a:spcBef>
                <a:spcPts val="0"/>
              </a:spcBef>
              <a:spcAft>
                <a:spcPts val="0"/>
              </a:spcAft>
              <a:buNone/>
              <a:defRPr sz="2430">
                <a:solidFill>
                  <a:schemeClr val="lt1"/>
                </a:solidFill>
                <a:latin typeface="Arial"/>
                <a:ea typeface="Arial"/>
                <a:cs typeface="Arial"/>
                <a:sym typeface="Arial"/>
              </a:defRPr>
            </a:lvl3pPr>
            <a:lvl4pPr indent="0" lvl="3" marL="0" marR="0" algn="r">
              <a:spcBef>
                <a:spcPts val="0"/>
              </a:spcBef>
              <a:spcAft>
                <a:spcPts val="0"/>
              </a:spcAft>
              <a:buNone/>
              <a:defRPr sz="2430">
                <a:solidFill>
                  <a:schemeClr val="lt1"/>
                </a:solidFill>
                <a:latin typeface="Arial"/>
                <a:ea typeface="Arial"/>
                <a:cs typeface="Arial"/>
                <a:sym typeface="Arial"/>
              </a:defRPr>
            </a:lvl4pPr>
            <a:lvl5pPr indent="0" lvl="4" marL="0" marR="0" algn="r">
              <a:spcBef>
                <a:spcPts val="0"/>
              </a:spcBef>
              <a:spcAft>
                <a:spcPts val="0"/>
              </a:spcAft>
              <a:buNone/>
              <a:defRPr sz="2430">
                <a:solidFill>
                  <a:schemeClr val="lt1"/>
                </a:solidFill>
                <a:latin typeface="Arial"/>
                <a:ea typeface="Arial"/>
                <a:cs typeface="Arial"/>
                <a:sym typeface="Arial"/>
              </a:defRPr>
            </a:lvl5pPr>
            <a:lvl6pPr indent="0" lvl="5" marL="0" marR="0" algn="r">
              <a:spcBef>
                <a:spcPts val="0"/>
              </a:spcBef>
              <a:spcAft>
                <a:spcPts val="0"/>
              </a:spcAft>
              <a:buNone/>
              <a:defRPr sz="2430">
                <a:solidFill>
                  <a:schemeClr val="lt1"/>
                </a:solidFill>
                <a:latin typeface="Arial"/>
                <a:ea typeface="Arial"/>
                <a:cs typeface="Arial"/>
                <a:sym typeface="Arial"/>
              </a:defRPr>
            </a:lvl6pPr>
            <a:lvl7pPr indent="0" lvl="6" marL="0" marR="0" algn="r">
              <a:spcBef>
                <a:spcPts val="0"/>
              </a:spcBef>
              <a:spcAft>
                <a:spcPts val="0"/>
              </a:spcAft>
              <a:buNone/>
              <a:defRPr sz="2430">
                <a:solidFill>
                  <a:schemeClr val="lt1"/>
                </a:solidFill>
                <a:latin typeface="Arial"/>
                <a:ea typeface="Arial"/>
                <a:cs typeface="Arial"/>
                <a:sym typeface="Arial"/>
              </a:defRPr>
            </a:lvl7pPr>
            <a:lvl8pPr indent="0" lvl="7" marL="0" marR="0" algn="r">
              <a:spcBef>
                <a:spcPts val="0"/>
              </a:spcBef>
              <a:spcAft>
                <a:spcPts val="0"/>
              </a:spcAft>
              <a:buNone/>
              <a:defRPr sz="2430">
                <a:solidFill>
                  <a:schemeClr val="lt1"/>
                </a:solidFill>
                <a:latin typeface="Arial"/>
                <a:ea typeface="Arial"/>
                <a:cs typeface="Arial"/>
                <a:sym typeface="Arial"/>
              </a:defRPr>
            </a:lvl8pPr>
            <a:lvl9pPr indent="0" lvl="8" marL="0" marR="0" algn="r">
              <a:spcBef>
                <a:spcPts val="0"/>
              </a:spcBef>
              <a:spcAft>
                <a:spcPts val="0"/>
              </a:spcAft>
              <a:buNone/>
              <a:defRPr sz="243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79" name="Shape 79"/>
        <p:cNvGrpSpPr/>
        <p:nvPr/>
      </p:nvGrpSpPr>
      <p:grpSpPr>
        <a:xfrm>
          <a:off x="0" y="0"/>
          <a:ext cx="0" cy="0"/>
          <a:chOff x="0" y="0"/>
          <a:chExt cx="0" cy="0"/>
        </a:xfrm>
      </p:grpSpPr>
      <p:sp>
        <p:nvSpPr>
          <p:cNvPr id="80" name="Google Shape;80;p50"/>
          <p:cNvSpPr txBox="1"/>
          <p:nvPr>
            <p:ph type="title"/>
          </p:nvPr>
        </p:nvSpPr>
        <p:spPr>
          <a:xfrm>
            <a:off x="0" y="0"/>
            <a:ext cx="9144000" cy="857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1" name="Google Shape;81;p50"/>
          <p:cNvSpPr txBox="1"/>
          <p:nvPr>
            <p:ph idx="1" type="body"/>
          </p:nvPr>
        </p:nvSpPr>
        <p:spPr>
          <a:xfrm>
            <a:off x="685800" y="1485900"/>
            <a:ext cx="3810000" cy="3086100"/>
          </a:xfrm>
          <a:prstGeom prst="rect">
            <a:avLst/>
          </a:prstGeom>
          <a:noFill/>
          <a:ln>
            <a:noFill/>
          </a:ln>
        </p:spPr>
        <p:txBody>
          <a:bodyPr anchorCtr="0" anchor="t" bIns="45700" lIns="91425" spcFirstLastPara="1" rIns="91425" wrap="square" tIns="45700">
            <a:noAutofit/>
          </a:bodyPr>
          <a:lstStyle>
            <a:lvl1pPr indent="-354330" lvl="0" marL="457200" algn="l">
              <a:spcBef>
                <a:spcPts val="1350"/>
              </a:spcBef>
              <a:spcAft>
                <a:spcPts val="0"/>
              </a:spcAft>
              <a:buSzPts val="1980"/>
              <a:buChar char="⚫"/>
              <a:defRPr/>
            </a:lvl1pPr>
            <a:lvl2pPr indent="-354330" lvl="1" marL="914400" algn="l">
              <a:spcBef>
                <a:spcPts val="405"/>
              </a:spcBef>
              <a:spcAft>
                <a:spcPts val="0"/>
              </a:spcAft>
              <a:buSzPts val="1980"/>
              <a:buChar char="⚫"/>
              <a:defRPr/>
            </a:lvl2pPr>
            <a:lvl3pPr indent="-354330" lvl="2" marL="1371600" algn="l">
              <a:spcBef>
                <a:spcPts val="405"/>
              </a:spcBef>
              <a:spcAft>
                <a:spcPts val="0"/>
              </a:spcAft>
              <a:buSzPts val="1980"/>
              <a:buChar char="⚫"/>
              <a:defRPr/>
            </a:lvl3pPr>
            <a:lvl4pPr indent="-354330" lvl="3" marL="1828800" algn="l">
              <a:spcBef>
                <a:spcPts val="405"/>
              </a:spcBef>
              <a:spcAft>
                <a:spcPts val="0"/>
              </a:spcAft>
              <a:buSzPts val="1980"/>
              <a:buChar char="⚫"/>
              <a:defRPr/>
            </a:lvl4pPr>
            <a:lvl5pPr indent="-354329" lvl="4" marL="2286000" algn="l">
              <a:spcBef>
                <a:spcPts val="405"/>
              </a:spcBef>
              <a:spcAft>
                <a:spcPts val="0"/>
              </a:spcAft>
              <a:buSzPts val="1980"/>
              <a:buChar char="⚫"/>
              <a:defRPr/>
            </a:lvl5pPr>
            <a:lvl6pPr indent="-354329" lvl="5" marL="2743200" algn="l">
              <a:spcBef>
                <a:spcPts val="360"/>
              </a:spcBef>
              <a:spcAft>
                <a:spcPts val="0"/>
              </a:spcAft>
              <a:buSzPts val="1980"/>
              <a:buChar char="⚫"/>
              <a:defRPr/>
            </a:lvl6pPr>
            <a:lvl7pPr indent="-354329" lvl="6" marL="3200400" algn="l">
              <a:spcBef>
                <a:spcPts val="360"/>
              </a:spcBef>
              <a:spcAft>
                <a:spcPts val="0"/>
              </a:spcAft>
              <a:buSzPts val="1980"/>
              <a:buChar char="⚫"/>
              <a:defRPr/>
            </a:lvl7pPr>
            <a:lvl8pPr indent="-354329" lvl="7" marL="3657600" algn="l">
              <a:spcBef>
                <a:spcPts val="360"/>
              </a:spcBef>
              <a:spcAft>
                <a:spcPts val="0"/>
              </a:spcAft>
              <a:buSzPts val="1980"/>
              <a:buChar char="⚫"/>
              <a:defRPr/>
            </a:lvl8pPr>
            <a:lvl9pPr indent="-354329" lvl="8" marL="4114800" algn="l">
              <a:spcBef>
                <a:spcPts val="360"/>
              </a:spcBef>
              <a:spcAft>
                <a:spcPts val="0"/>
              </a:spcAft>
              <a:buSzPts val="1980"/>
              <a:buChar char="⚫"/>
              <a:defRPr/>
            </a:lvl9pPr>
          </a:lstStyle>
          <a:p/>
        </p:txBody>
      </p:sp>
      <p:sp>
        <p:nvSpPr>
          <p:cNvPr id="82" name="Google Shape;82;p50"/>
          <p:cNvSpPr txBox="1"/>
          <p:nvPr>
            <p:ph idx="2" type="body"/>
          </p:nvPr>
        </p:nvSpPr>
        <p:spPr>
          <a:xfrm>
            <a:off x="4648200" y="1485900"/>
            <a:ext cx="3810000" cy="1485900"/>
          </a:xfrm>
          <a:prstGeom prst="rect">
            <a:avLst/>
          </a:prstGeom>
          <a:noFill/>
          <a:ln>
            <a:noFill/>
          </a:ln>
        </p:spPr>
        <p:txBody>
          <a:bodyPr anchorCtr="0" anchor="t" bIns="45700" lIns="91425" spcFirstLastPara="1" rIns="91425" wrap="square" tIns="45700">
            <a:noAutofit/>
          </a:bodyPr>
          <a:lstStyle>
            <a:lvl1pPr indent="-354330" lvl="0" marL="457200" algn="l">
              <a:spcBef>
                <a:spcPts val="1350"/>
              </a:spcBef>
              <a:spcAft>
                <a:spcPts val="0"/>
              </a:spcAft>
              <a:buSzPts val="1980"/>
              <a:buChar char="⚫"/>
              <a:defRPr/>
            </a:lvl1pPr>
            <a:lvl2pPr indent="-354330" lvl="1" marL="914400" algn="l">
              <a:spcBef>
                <a:spcPts val="405"/>
              </a:spcBef>
              <a:spcAft>
                <a:spcPts val="0"/>
              </a:spcAft>
              <a:buSzPts val="1980"/>
              <a:buChar char="⚫"/>
              <a:defRPr/>
            </a:lvl2pPr>
            <a:lvl3pPr indent="-354330" lvl="2" marL="1371600" algn="l">
              <a:spcBef>
                <a:spcPts val="405"/>
              </a:spcBef>
              <a:spcAft>
                <a:spcPts val="0"/>
              </a:spcAft>
              <a:buSzPts val="1980"/>
              <a:buChar char="⚫"/>
              <a:defRPr/>
            </a:lvl3pPr>
            <a:lvl4pPr indent="-354330" lvl="3" marL="1828800" algn="l">
              <a:spcBef>
                <a:spcPts val="405"/>
              </a:spcBef>
              <a:spcAft>
                <a:spcPts val="0"/>
              </a:spcAft>
              <a:buSzPts val="1980"/>
              <a:buChar char="⚫"/>
              <a:defRPr/>
            </a:lvl4pPr>
            <a:lvl5pPr indent="-354329" lvl="4" marL="2286000" algn="l">
              <a:spcBef>
                <a:spcPts val="405"/>
              </a:spcBef>
              <a:spcAft>
                <a:spcPts val="0"/>
              </a:spcAft>
              <a:buSzPts val="1980"/>
              <a:buChar char="⚫"/>
              <a:defRPr/>
            </a:lvl5pPr>
            <a:lvl6pPr indent="-354329" lvl="5" marL="2743200" algn="l">
              <a:spcBef>
                <a:spcPts val="360"/>
              </a:spcBef>
              <a:spcAft>
                <a:spcPts val="0"/>
              </a:spcAft>
              <a:buSzPts val="1980"/>
              <a:buChar char="⚫"/>
              <a:defRPr/>
            </a:lvl6pPr>
            <a:lvl7pPr indent="-354329" lvl="6" marL="3200400" algn="l">
              <a:spcBef>
                <a:spcPts val="360"/>
              </a:spcBef>
              <a:spcAft>
                <a:spcPts val="0"/>
              </a:spcAft>
              <a:buSzPts val="1980"/>
              <a:buChar char="⚫"/>
              <a:defRPr/>
            </a:lvl7pPr>
            <a:lvl8pPr indent="-354329" lvl="7" marL="3657600" algn="l">
              <a:spcBef>
                <a:spcPts val="360"/>
              </a:spcBef>
              <a:spcAft>
                <a:spcPts val="0"/>
              </a:spcAft>
              <a:buSzPts val="1980"/>
              <a:buChar char="⚫"/>
              <a:defRPr/>
            </a:lvl8pPr>
            <a:lvl9pPr indent="-354329" lvl="8" marL="4114800" algn="l">
              <a:spcBef>
                <a:spcPts val="360"/>
              </a:spcBef>
              <a:spcAft>
                <a:spcPts val="0"/>
              </a:spcAft>
              <a:buSzPts val="1980"/>
              <a:buChar char="⚫"/>
              <a:defRPr/>
            </a:lvl9pPr>
          </a:lstStyle>
          <a:p/>
        </p:txBody>
      </p:sp>
      <p:sp>
        <p:nvSpPr>
          <p:cNvPr id="83" name="Google Shape;83;p50"/>
          <p:cNvSpPr txBox="1"/>
          <p:nvPr>
            <p:ph idx="3" type="body"/>
          </p:nvPr>
        </p:nvSpPr>
        <p:spPr>
          <a:xfrm>
            <a:off x="4648200" y="3086100"/>
            <a:ext cx="3810000" cy="1485900"/>
          </a:xfrm>
          <a:prstGeom prst="rect">
            <a:avLst/>
          </a:prstGeom>
          <a:noFill/>
          <a:ln>
            <a:noFill/>
          </a:ln>
        </p:spPr>
        <p:txBody>
          <a:bodyPr anchorCtr="0" anchor="t" bIns="45700" lIns="91425" spcFirstLastPara="1" rIns="91425" wrap="square" tIns="45700">
            <a:noAutofit/>
          </a:bodyPr>
          <a:lstStyle>
            <a:lvl1pPr indent="-354330" lvl="0" marL="457200" algn="l">
              <a:spcBef>
                <a:spcPts val="1350"/>
              </a:spcBef>
              <a:spcAft>
                <a:spcPts val="0"/>
              </a:spcAft>
              <a:buSzPts val="1980"/>
              <a:buChar char="⚫"/>
              <a:defRPr/>
            </a:lvl1pPr>
            <a:lvl2pPr indent="-354330" lvl="1" marL="914400" algn="l">
              <a:spcBef>
                <a:spcPts val="405"/>
              </a:spcBef>
              <a:spcAft>
                <a:spcPts val="0"/>
              </a:spcAft>
              <a:buSzPts val="1980"/>
              <a:buChar char="⚫"/>
              <a:defRPr/>
            </a:lvl2pPr>
            <a:lvl3pPr indent="-354330" lvl="2" marL="1371600" algn="l">
              <a:spcBef>
                <a:spcPts val="405"/>
              </a:spcBef>
              <a:spcAft>
                <a:spcPts val="0"/>
              </a:spcAft>
              <a:buSzPts val="1980"/>
              <a:buChar char="⚫"/>
              <a:defRPr/>
            </a:lvl3pPr>
            <a:lvl4pPr indent="-354330" lvl="3" marL="1828800" algn="l">
              <a:spcBef>
                <a:spcPts val="405"/>
              </a:spcBef>
              <a:spcAft>
                <a:spcPts val="0"/>
              </a:spcAft>
              <a:buSzPts val="1980"/>
              <a:buChar char="⚫"/>
              <a:defRPr/>
            </a:lvl4pPr>
            <a:lvl5pPr indent="-354329" lvl="4" marL="2286000" algn="l">
              <a:spcBef>
                <a:spcPts val="405"/>
              </a:spcBef>
              <a:spcAft>
                <a:spcPts val="0"/>
              </a:spcAft>
              <a:buSzPts val="1980"/>
              <a:buChar char="⚫"/>
              <a:defRPr/>
            </a:lvl5pPr>
            <a:lvl6pPr indent="-354329" lvl="5" marL="2743200" algn="l">
              <a:spcBef>
                <a:spcPts val="360"/>
              </a:spcBef>
              <a:spcAft>
                <a:spcPts val="0"/>
              </a:spcAft>
              <a:buSzPts val="1980"/>
              <a:buChar char="⚫"/>
              <a:defRPr/>
            </a:lvl6pPr>
            <a:lvl7pPr indent="-354329" lvl="6" marL="3200400" algn="l">
              <a:spcBef>
                <a:spcPts val="360"/>
              </a:spcBef>
              <a:spcAft>
                <a:spcPts val="0"/>
              </a:spcAft>
              <a:buSzPts val="1980"/>
              <a:buChar char="⚫"/>
              <a:defRPr/>
            </a:lvl7pPr>
            <a:lvl8pPr indent="-354329" lvl="7" marL="3657600" algn="l">
              <a:spcBef>
                <a:spcPts val="360"/>
              </a:spcBef>
              <a:spcAft>
                <a:spcPts val="0"/>
              </a:spcAft>
              <a:buSzPts val="1980"/>
              <a:buChar char="⚫"/>
              <a:defRPr/>
            </a:lvl8pPr>
            <a:lvl9pPr indent="-354329" lvl="8" marL="4114800" algn="l">
              <a:spcBef>
                <a:spcPts val="360"/>
              </a:spcBef>
              <a:spcAft>
                <a:spcPts val="0"/>
              </a:spcAft>
              <a:buSzPts val="1980"/>
              <a:buChar char="⚫"/>
              <a:defRPr/>
            </a:lvl9pPr>
          </a:lstStyle>
          <a:p/>
        </p:txBody>
      </p:sp>
      <p:sp>
        <p:nvSpPr>
          <p:cNvPr id="84" name="Google Shape;84;p50"/>
          <p:cNvSpPr txBox="1"/>
          <p:nvPr>
            <p:ph idx="10" type="dt"/>
          </p:nvPr>
        </p:nvSpPr>
        <p:spPr>
          <a:xfrm>
            <a:off x="5629275" y="4706303"/>
            <a:ext cx="21336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0"/>
          <p:cNvSpPr txBox="1"/>
          <p:nvPr>
            <p:ph idx="11" type="ftr"/>
          </p:nvPr>
        </p:nvSpPr>
        <p:spPr>
          <a:xfrm>
            <a:off x="0" y="4869180"/>
            <a:ext cx="152400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685">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6" name="Google Shape;86;p50"/>
          <p:cNvSpPr txBox="1"/>
          <p:nvPr>
            <p:ph idx="12" type="sldNum"/>
          </p:nvPr>
        </p:nvSpPr>
        <p:spPr>
          <a:xfrm>
            <a:off x="7897813" y="4706303"/>
            <a:ext cx="990600" cy="27432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430">
                <a:solidFill>
                  <a:schemeClr val="lt1"/>
                </a:solidFill>
                <a:latin typeface="Arial"/>
                <a:ea typeface="Arial"/>
                <a:cs typeface="Arial"/>
                <a:sym typeface="Arial"/>
              </a:defRPr>
            </a:lvl1pPr>
            <a:lvl2pPr indent="0" lvl="1" marL="0" marR="0" algn="r">
              <a:spcBef>
                <a:spcPts val="0"/>
              </a:spcBef>
              <a:spcAft>
                <a:spcPts val="0"/>
              </a:spcAft>
              <a:buNone/>
              <a:defRPr sz="2430">
                <a:solidFill>
                  <a:schemeClr val="lt1"/>
                </a:solidFill>
                <a:latin typeface="Arial"/>
                <a:ea typeface="Arial"/>
                <a:cs typeface="Arial"/>
                <a:sym typeface="Arial"/>
              </a:defRPr>
            </a:lvl2pPr>
            <a:lvl3pPr indent="0" lvl="2" marL="0" marR="0" algn="r">
              <a:spcBef>
                <a:spcPts val="0"/>
              </a:spcBef>
              <a:spcAft>
                <a:spcPts val="0"/>
              </a:spcAft>
              <a:buNone/>
              <a:defRPr sz="2430">
                <a:solidFill>
                  <a:schemeClr val="lt1"/>
                </a:solidFill>
                <a:latin typeface="Arial"/>
                <a:ea typeface="Arial"/>
                <a:cs typeface="Arial"/>
                <a:sym typeface="Arial"/>
              </a:defRPr>
            </a:lvl3pPr>
            <a:lvl4pPr indent="0" lvl="3" marL="0" marR="0" algn="r">
              <a:spcBef>
                <a:spcPts val="0"/>
              </a:spcBef>
              <a:spcAft>
                <a:spcPts val="0"/>
              </a:spcAft>
              <a:buNone/>
              <a:defRPr sz="2430">
                <a:solidFill>
                  <a:schemeClr val="lt1"/>
                </a:solidFill>
                <a:latin typeface="Arial"/>
                <a:ea typeface="Arial"/>
                <a:cs typeface="Arial"/>
                <a:sym typeface="Arial"/>
              </a:defRPr>
            </a:lvl4pPr>
            <a:lvl5pPr indent="0" lvl="4" marL="0" marR="0" algn="r">
              <a:spcBef>
                <a:spcPts val="0"/>
              </a:spcBef>
              <a:spcAft>
                <a:spcPts val="0"/>
              </a:spcAft>
              <a:buNone/>
              <a:defRPr sz="2430">
                <a:solidFill>
                  <a:schemeClr val="lt1"/>
                </a:solidFill>
                <a:latin typeface="Arial"/>
                <a:ea typeface="Arial"/>
                <a:cs typeface="Arial"/>
                <a:sym typeface="Arial"/>
              </a:defRPr>
            </a:lvl5pPr>
            <a:lvl6pPr indent="0" lvl="5" marL="0" marR="0" algn="r">
              <a:spcBef>
                <a:spcPts val="0"/>
              </a:spcBef>
              <a:spcAft>
                <a:spcPts val="0"/>
              </a:spcAft>
              <a:buNone/>
              <a:defRPr sz="2430">
                <a:solidFill>
                  <a:schemeClr val="lt1"/>
                </a:solidFill>
                <a:latin typeface="Arial"/>
                <a:ea typeface="Arial"/>
                <a:cs typeface="Arial"/>
                <a:sym typeface="Arial"/>
              </a:defRPr>
            </a:lvl6pPr>
            <a:lvl7pPr indent="0" lvl="6" marL="0" marR="0" algn="r">
              <a:spcBef>
                <a:spcPts val="0"/>
              </a:spcBef>
              <a:spcAft>
                <a:spcPts val="0"/>
              </a:spcAft>
              <a:buNone/>
              <a:defRPr sz="2430">
                <a:solidFill>
                  <a:schemeClr val="lt1"/>
                </a:solidFill>
                <a:latin typeface="Arial"/>
                <a:ea typeface="Arial"/>
                <a:cs typeface="Arial"/>
                <a:sym typeface="Arial"/>
              </a:defRPr>
            </a:lvl7pPr>
            <a:lvl8pPr indent="0" lvl="7" marL="0" marR="0" algn="r">
              <a:spcBef>
                <a:spcPts val="0"/>
              </a:spcBef>
              <a:spcAft>
                <a:spcPts val="0"/>
              </a:spcAft>
              <a:buNone/>
              <a:defRPr sz="2430">
                <a:solidFill>
                  <a:schemeClr val="lt1"/>
                </a:solidFill>
                <a:latin typeface="Arial"/>
                <a:ea typeface="Arial"/>
                <a:cs typeface="Arial"/>
                <a:sym typeface="Arial"/>
              </a:defRPr>
            </a:lvl8pPr>
            <a:lvl9pPr indent="0" lvl="8" marL="0" marR="0" algn="r">
              <a:spcBef>
                <a:spcPts val="0"/>
              </a:spcBef>
              <a:spcAft>
                <a:spcPts val="0"/>
              </a:spcAft>
              <a:buNone/>
              <a:defRPr sz="243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sp>
        <p:nvSpPr>
          <p:cNvPr id="88" name="Google Shape;88;p51"/>
          <p:cNvSpPr/>
          <p:nvPr/>
        </p:nvSpPr>
        <p:spPr>
          <a:xfrm>
            <a:off x="1328739" y="971550"/>
            <a:ext cx="6486525" cy="2364582"/>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803"/>
              </a:srgbClr>
            </a:outerShdw>
          </a:effectLst>
        </p:spPr>
        <p:txBody>
          <a:bodyPr anchorCtr="0" anchor="t" bIns="45700" lIns="91425" spcFirstLastPara="1" rIns="91425" wrap="square" tIns="45700">
            <a:normAutofit/>
          </a:bodyPr>
          <a:lstStyle/>
          <a:p>
            <a:pPr indent="0" lvl="0" marL="0" marR="0" rtl="0" algn="l">
              <a:spcBef>
                <a:spcPts val="0"/>
              </a:spcBef>
              <a:spcAft>
                <a:spcPts val="0"/>
              </a:spcAft>
              <a:buClr>
                <a:srgbClr val="6DB7D7"/>
              </a:buClr>
              <a:buSzPts val="2376"/>
              <a:buFont typeface="Noto Sans Symbols"/>
              <a:buNone/>
            </a:pPr>
            <a:r>
              <a:t/>
            </a:r>
            <a:endParaRPr sz="2160">
              <a:solidFill>
                <a:srgbClr val="595959"/>
              </a:solidFill>
              <a:latin typeface="Source Sans Pro"/>
              <a:ea typeface="Source Sans Pro"/>
              <a:cs typeface="Source Sans Pro"/>
              <a:sym typeface="Source Sans Pro"/>
            </a:endParaRPr>
          </a:p>
        </p:txBody>
      </p:sp>
      <p:sp>
        <p:nvSpPr>
          <p:cNvPr id="89" name="Google Shape;89;p51"/>
          <p:cNvSpPr txBox="1"/>
          <p:nvPr>
            <p:ph type="ctrTitle"/>
          </p:nvPr>
        </p:nvSpPr>
        <p:spPr>
          <a:xfrm>
            <a:off x="1322922" y="935201"/>
            <a:ext cx="6498158" cy="12936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6DB7D7"/>
              </a:buClr>
              <a:buSzPts val="3960"/>
              <a:buFont typeface="Noto Sans Symbols"/>
              <a:buNone/>
              <a:defRPr sz="3600">
                <a:solidFill>
                  <a:schemeClr val="accen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0" name="Google Shape;90;p51"/>
          <p:cNvSpPr txBox="1"/>
          <p:nvPr>
            <p:ph idx="1" type="subTitle"/>
          </p:nvPr>
        </p:nvSpPr>
        <p:spPr>
          <a:xfrm>
            <a:off x="1322922" y="2684371"/>
            <a:ext cx="6498159" cy="687481"/>
          </a:xfrm>
          <a:prstGeom prst="rect">
            <a:avLst/>
          </a:prstGeom>
          <a:noFill/>
          <a:ln>
            <a:noFill/>
          </a:ln>
        </p:spPr>
        <p:txBody>
          <a:bodyPr anchorCtr="0" anchor="t" bIns="45700" lIns="91425" spcFirstLastPara="1" rIns="91425" wrap="square" tIns="45700">
            <a:normAutofit/>
          </a:bodyPr>
          <a:lstStyle>
            <a:lvl1pPr lvl="0" algn="ctr">
              <a:spcBef>
                <a:spcPts val="203"/>
              </a:spcBef>
              <a:spcAft>
                <a:spcPts val="0"/>
              </a:spcAft>
              <a:buClr>
                <a:srgbClr val="6DB7D7"/>
              </a:buClr>
              <a:buSzPts val="3168"/>
              <a:buFont typeface="Noto Sans Symbols"/>
              <a:buNone/>
              <a:defRPr sz="2880">
                <a:solidFill>
                  <a:srgbClr val="888888"/>
                </a:solidFill>
                <a:latin typeface="Arial"/>
                <a:ea typeface="Arial"/>
                <a:cs typeface="Arial"/>
                <a:sym typeface="Arial"/>
              </a:defRPr>
            </a:lvl1pPr>
            <a:lvl2pPr lvl="1" algn="ctr">
              <a:spcBef>
                <a:spcPts val="405"/>
              </a:spcBef>
              <a:spcAft>
                <a:spcPts val="0"/>
              </a:spcAft>
              <a:buSzPts val="1980"/>
              <a:buNone/>
              <a:defRPr>
                <a:solidFill>
                  <a:srgbClr val="888888"/>
                </a:solidFill>
              </a:defRPr>
            </a:lvl2pPr>
            <a:lvl3pPr lvl="2" algn="ctr">
              <a:spcBef>
                <a:spcPts val="405"/>
              </a:spcBef>
              <a:spcAft>
                <a:spcPts val="0"/>
              </a:spcAft>
              <a:buSzPts val="1980"/>
              <a:buNone/>
              <a:defRPr>
                <a:solidFill>
                  <a:srgbClr val="888888"/>
                </a:solidFill>
              </a:defRPr>
            </a:lvl3pPr>
            <a:lvl4pPr lvl="3" algn="ctr">
              <a:spcBef>
                <a:spcPts val="405"/>
              </a:spcBef>
              <a:spcAft>
                <a:spcPts val="0"/>
              </a:spcAft>
              <a:buSzPts val="1980"/>
              <a:buNone/>
              <a:defRPr>
                <a:solidFill>
                  <a:srgbClr val="888888"/>
                </a:solidFill>
              </a:defRPr>
            </a:lvl4pPr>
            <a:lvl5pPr lvl="4" algn="ctr">
              <a:spcBef>
                <a:spcPts val="405"/>
              </a:spcBef>
              <a:spcAft>
                <a:spcPts val="0"/>
              </a:spcAft>
              <a:buSzPts val="1980"/>
              <a:buNone/>
              <a:defRPr>
                <a:solidFill>
                  <a:srgbClr val="888888"/>
                </a:solidFill>
              </a:defRPr>
            </a:lvl5pPr>
            <a:lvl6pPr lvl="5" algn="ctr">
              <a:spcBef>
                <a:spcPts val="243"/>
              </a:spcBef>
              <a:spcAft>
                <a:spcPts val="0"/>
              </a:spcAft>
              <a:buSzPts val="1337"/>
              <a:buNone/>
              <a:defRPr>
                <a:solidFill>
                  <a:srgbClr val="888888"/>
                </a:solidFill>
              </a:defRPr>
            </a:lvl6pPr>
            <a:lvl7pPr lvl="6" algn="ctr">
              <a:spcBef>
                <a:spcPts val="243"/>
              </a:spcBef>
              <a:spcAft>
                <a:spcPts val="0"/>
              </a:spcAft>
              <a:buSzPts val="1337"/>
              <a:buNone/>
              <a:defRPr>
                <a:solidFill>
                  <a:srgbClr val="888888"/>
                </a:solidFill>
              </a:defRPr>
            </a:lvl7pPr>
            <a:lvl8pPr lvl="7" algn="ctr">
              <a:spcBef>
                <a:spcPts val="243"/>
              </a:spcBef>
              <a:spcAft>
                <a:spcPts val="0"/>
              </a:spcAft>
              <a:buSzPts val="1337"/>
              <a:buNone/>
              <a:defRPr>
                <a:solidFill>
                  <a:srgbClr val="888888"/>
                </a:solidFill>
              </a:defRPr>
            </a:lvl8pPr>
            <a:lvl9pPr lvl="8" algn="ctr">
              <a:spcBef>
                <a:spcPts val="243"/>
              </a:spcBef>
              <a:spcAft>
                <a:spcPts val="0"/>
              </a:spcAft>
              <a:buSzPts val="1337"/>
              <a:buNone/>
              <a:defRPr>
                <a:solidFill>
                  <a:srgbClr val="888888"/>
                </a:solidFill>
              </a:defRPr>
            </a:lvl9pPr>
          </a:lstStyle>
          <a:p/>
        </p:txBody>
      </p:sp>
      <p:sp>
        <p:nvSpPr>
          <p:cNvPr id="91" name="Google Shape;91;p51"/>
          <p:cNvSpPr txBox="1"/>
          <p:nvPr>
            <p:ph idx="12" type="sldNum"/>
          </p:nvPr>
        </p:nvSpPr>
        <p:spPr>
          <a:xfrm>
            <a:off x="7897813" y="4706303"/>
            <a:ext cx="990600" cy="27432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430">
                <a:solidFill>
                  <a:schemeClr val="lt1"/>
                </a:solidFill>
                <a:latin typeface="Arial"/>
                <a:ea typeface="Arial"/>
                <a:cs typeface="Arial"/>
                <a:sym typeface="Arial"/>
              </a:defRPr>
            </a:lvl1pPr>
            <a:lvl2pPr indent="0" lvl="1" marL="0" marR="0" algn="r">
              <a:spcBef>
                <a:spcPts val="0"/>
              </a:spcBef>
              <a:spcAft>
                <a:spcPts val="0"/>
              </a:spcAft>
              <a:buNone/>
              <a:defRPr sz="2430">
                <a:solidFill>
                  <a:schemeClr val="lt1"/>
                </a:solidFill>
                <a:latin typeface="Arial"/>
                <a:ea typeface="Arial"/>
                <a:cs typeface="Arial"/>
                <a:sym typeface="Arial"/>
              </a:defRPr>
            </a:lvl2pPr>
            <a:lvl3pPr indent="0" lvl="2" marL="0" marR="0" algn="r">
              <a:spcBef>
                <a:spcPts val="0"/>
              </a:spcBef>
              <a:spcAft>
                <a:spcPts val="0"/>
              </a:spcAft>
              <a:buNone/>
              <a:defRPr sz="2430">
                <a:solidFill>
                  <a:schemeClr val="lt1"/>
                </a:solidFill>
                <a:latin typeface="Arial"/>
                <a:ea typeface="Arial"/>
                <a:cs typeface="Arial"/>
                <a:sym typeface="Arial"/>
              </a:defRPr>
            </a:lvl3pPr>
            <a:lvl4pPr indent="0" lvl="3" marL="0" marR="0" algn="r">
              <a:spcBef>
                <a:spcPts val="0"/>
              </a:spcBef>
              <a:spcAft>
                <a:spcPts val="0"/>
              </a:spcAft>
              <a:buNone/>
              <a:defRPr sz="2430">
                <a:solidFill>
                  <a:schemeClr val="lt1"/>
                </a:solidFill>
                <a:latin typeface="Arial"/>
                <a:ea typeface="Arial"/>
                <a:cs typeface="Arial"/>
                <a:sym typeface="Arial"/>
              </a:defRPr>
            </a:lvl4pPr>
            <a:lvl5pPr indent="0" lvl="4" marL="0" marR="0" algn="r">
              <a:spcBef>
                <a:spcPts val="0"/>
              </a:spcBef>
              <a:spcAft>
                <a:spcPts val="0"/>
              </a:spcAft>
              <a:buNone/>
              <a:defRPr sz="2430">
                <a:solidFill>
                  <a:schemeClr val="lt1"/>
                </a:solidFill>
                <a:latin typeface="Arial"/>
                <a:ea typeface="Arial"/>
                <a:cs typeface="Arial"/>
                <a:sym typeface="Arial"/>
              </a:defRPr>
            </a:lvl5pPr>
            <a:lvl6pPr indent="0" lvl="5" marL="0" marR="0" algn="r">
              <a:spcBef>
                <a:spcPts val="0"/>
              </a:spcBef>
              <a:spcAft>
                <a:spcPts val="0"/>
              </a:spcAft>
              <a:buNone/>
              <a:defRPr sz="2430">
                <a:solidFill>
                  <a:schemeClr val="lt1"/>
                </a:solidFill>
                <a:latin typeface="Arial"/>
                <a:ea typeface="Arial"/>
                <a:cs typeface="Arial"/>
                <a:sym typeface="Arial"/>
              </a:defRPr>
            </a:lvl6pPr>
            <a:lvl7pPr indent="0" lvl="6" marL="0" marR="0" algn="r">
              <a:spcBef>
                <a:spcPts val="0"/>
              </a:spcBef>
              <a:spcAft>
                <a:spcPts val="0"/>
              </a:spcAft>
              <a:buNone/>
              <a:defRPr sz="2430">
                <a:solidFill>
                  <a:schemeClr val="lt1"/>
                </a:solidFill>
                <a:latin typeface="Arial"/>
                <a:ea typeface="Arial"/>
                <a:cs typeface="Arial"/>
                <a:sym typeface="Arial"/>
              </a:defRPr>
            </a:lvl7pPr>
            <a:lvl8pPr indent="0" lvl="7" marL="0" marR="0" algn="r">
              <a:spcBef>
                <a:spcPts val="0"/>
              </a:spcBef>
              <a:spcAft>
                <a:spcPts val="0"/>
              </a:spcAft>
              <a:buNone/>
              <a:defRPr sz="2430">
                <a:solidFill>
                  <a:schemeClr val="lt1"/>
                </a:solidFill>
                <a:latin typeface="Arial"/>
                <a:ea typeface="Arial"/>
                <a:cs typeface="Arial"/>
                <a:sym typeface="Arial"/>
              </a:defRPr>
            </a:lvl8pPr>
            <a:lvl9pPr indent="0" lvl="8" marL="0" marR="0" algn="r">
              <a:spcBef>
                <a:spcPts val="0"/>
              </a:spcBef>
              <a:spcAft>
                <a:spcPts val="0"/>
              </a:spcAft>
              <a:buNone/>
              <a:defRPr sz="243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52"/>
          <p:cNvSpPr txBox="1"/>
          <p:nvPr>
            <p:ph type="title"/>
          </p:nvPr>
        </p:nvSpPr>
        <p:spPr>
          <a:xfrm>
            <a:off x="533402" y="1314451"/>
            <a:ext cx="8056563" cy="102155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b="0" sz="3600" cap="none">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4" name="Google Shape;94;p52"/>
          <p:cNvSpPr txBox="1"/>
          <p:nvPr>
            <p:ph idx="1" type="body"/>
          </p:nvPr>
        </p:nvSpPr>
        <p:spPr>
          <a:xfrm>
            <a:off x="533402" y="3200401"/>
            <a:ext cx="8056563" cy="1125140"/>
          </a:xfrm>
          <a:prstGeom prst="rect">
            <a:avLst/>
          </a:prstGeom>
          <a:noFill/>
          <a:ln>
            <a:noFill/>
          </a:ln>
        </p:spPr>
        <p:txBody>
          <a:bodyPr anchorCtr="0" anchor="t" bIns="45700" lIns="91425" spcFirstLastPara="1" rIns="91425" wrap="square" tIns="45700">
            <a:normAutofit/>
          </a:bodyPr>
          <a:lstStyle>
            <a:lvl1pPr indent="-228600" lvl="0" marL="457200" algn="ctr">
              <a:spcBef>
                <a:spcPts val="203"/>
              </a:spcBef>
              <a:spcAft>
                <a:spcPts val="0"/>
              </a:spcAft>
              <a:buSzPts val="2772"/>
              <a:buNone/>
              <a:defRPr sz="2520">
                <a:solidFill>
                  <a:srgbClr val="091E24"/>
                </a:solidFill>
              </a:defRPr>
            </a:lvl1pPr>
            <a:lvl2pPr indent="-228600" lvl="1" marL="914400" algn="l">
              <a:spcBef>
                <a:spcPts val="405"/>
              </a:spcBef>
              <a:spcAft>
                <a:spcPts val="0"/>
              </a:spcAft>
              <a:buSzPts val="1337"/>
              <a:buNone/>
              <a:defRPr sz="1215">
                <a:solidFill>
                  <a:srgbClr val="888888"/>
                </a:solidFill>
              </a:defRPr>
            </a:lvl2pPr>
            <a:lvl3pPr indent="-228600" lvl="2" marL="1371600" algn="l">
              <a:spcBef>
                <a:spcPts val="405"/>
              </a:spcBef>
              <a:spcAft>
                <a:spcPts val="0"/>
              </a:spcAft>
              <a:buSzPts val="1188"/>
              <a:buNone/>
              <a:defRPr sz="1080">
                <a:solidFill>
                  <a:srgbClr val="888888"/>
                </a:solidFill>
              </a:defRPr>
            </a:lvl3pPr>
            <a:lvl4pPr indent="-228600" lvl="3" marL="1828800" algn="l">
              <a:spcBef>
                <a:spcPts val="405"/>
              </a:spcBef>
              <a:spcAft>
                <a:spcPts val="0"/>
              </a:spcAft>
              <a:buSzPts val="1040"/>
              <a:buNone/>
              <a:defRPr sz="945">
                <a:solidFill>
                  <a:srgbClr val="888888"/>
                </a:solidFill>
              </a:defRPr>
            </a:lvl4pPr>
            <a:lvl5pPr indent="-228600" lvl="4" marL="2286000" algn="l">
              <a:spcBef>
                <a:spcPts val="405"/>
              </a:spcBef>
              <a:spcAft>
                <a:spcPts val="0"/>
              </a:spcAft>
              <a:buSzPts val="1040"/>
              <a:buNone/>
              <a:defRPr sz="945">
                <a:solidFill>
                  <a:srgbClr val="888888"/>
                </a:solidFill>
              </a:defRPr>
            </a:lvl5pPr>
            <a:lvl6pPr indent="-228600" lvl="5" marL="2743200" algn="l">
              <a:spcBef>
                <a:spcPts val="189"/>
              </a:spcBef>
              <a:spcAft>
                <a:spcPts val="0"/>
              </a:spcAft>
              <a:buSzPts val="1040"/>
              <a:buNone/>
              <a:defRPr sz="945">
                <a:solidFill>
                  <a:srgbClr val="888888"/>
                </a:solidFill>
              </a:defRPr>
            </a:lvl6pPr>
            <a:lvl7pPr indent="-228600" lvl="6" marL="3200400" algn="l">
              <a:spcBef>
                <a:spcPts val="189"/>
              </a:spcBef>
              <a:spcAft>
                <a:spcPts val="0"/>
              </a:spcAft>
              <a:buSzPts val="1040"/>
              <a:buNone/>
              <a:defRPr sz="945">
                <a:solidFill>
                  <a:srgbClr val="888888"/>
                </a:solidFill>
              </a:defRPr>
            </a:lvl7pPr>
            <a:lvl8pPr indent="-228600" lvl="7" marL="3657600" algn="l">
              <a:spcBef>
                <a:spcPts val="189"/>
              </a:spcBef>
              <a:spcAft>
                <a:spcPts val="0"/>
              </a:spcAft>
              <a:buSzPts val="1040"/>
              <a:buNone/>
              <a:defRPr sz="945">
                <a:solidFill>
                  <a:srgbClr val="888888"/>
                </a:solidFill>
              </a:defRPr>
            </a:lvl8pPr>
            <a:lvl9pPr indent="-228600" lvl="8" marL="4114800" algn="l">
              <a:spcBef>
                <a:spcPts val="189"/>
              </a:spcBef>
              <a:spcAft>
                <a:spcPts val="0"/>
              </a:spcAft>
              <a:buSzPts val="1040"/>
              <a:buNone/>
              <a:defRPr sz="945">
                <a:solidFill>
                  <a:srgbClr val="888888"/>
                </a:solidFill>
              </a:defRPr>
            </a:lvl9pPr>
          </a:lstStyle>
          <a:p/>
        </p:txBody>
      </p:sp>
      <p:sp>
        <p:nvSpPr>
          <p:cNvPr id="95" name="Google Shape;95;p52"/>
          <p:cNvSpPr txBox="1"/>
          <p:nvPr>
            <p:ph idx="10" type="dt"/>
          </p:nvPr>
        </p:nvSpPr>
        <p:spPr>
          <a:xfrm>
            <a:off x="5629275" y="4706303"/>
            <a:ext cx="21336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2"/>
          <p:cNvSpPr txBox="1"/>
          <p:nvPr>
            <p:ph idx="12" type="sldNum"/>
          </p:nvPr>
        </p:nvSpPr>
        <p:spPr>
          <a:xfrm>
            <a:off x="7897813" y="4706303"/>
            <a:ext cx="990600" cy="27432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430">
                <a:solidFill>
                  <a:schemeClr val="lt1"/>
                </a:solidFill>
                <a:latin typeface="Arial"/>
                <a:ea typeface="Arial"/>
                <a:cs typeface="Arial"/>
                <a:sym typeface="Arial"/>
              </a:defRPr>
            </a:lvl1pPr>
            <a:lvl2pPr indent="0" lvl="1" marL="0" marR="0" algn="r">
              <a:spcBef>
                <a:spcPts val="0"/>
              </a:spcBef>
              <a:spcAft>
                <a:spcPts val="0"/>
              </a:spcAft>
              <a:buNone/>
              <a:defRPr sz="2430">
                <a:solidFill>
                  <a:schemeClr val="lt1"/>
                </a:solidFill>
                <a:latin typeface="Arial"/>
                <a:ea typeface="Arial"/>
                <a:cs typeface="Arial"/>
                <a:sym typeface="Arial"/>
              </a:defRPr>
            </a:lvl2pPr>
            <a:lvl3pPr indent="0" lvl="2" marL="0" marR="0" algn="r">
              <a:spcBef>
                <a:spcPts val="0"/>
              </a:spcBef>
              <a:spcAft>
                <a:spcPts val="0"/>
              </a:spcAft>
              <a:buNone/>
              <a:defRPr sz="2430">
                <a:solidFill>
                  <a:schemeClr val="lt1"/>
                </a:solidFill>
                <a:latin typeface="Arial"/>
                <a:ea typeface="Arial"/>
                <a:cs typeface="Arial"/>
                <a:sym typeface="Arial"/>
              </a:defRPr>
            </a:lvl3pPr>
            <a:lvl4pPr indent="0" lvl="3" marL="0" marR="0" algn="r">
              <a:spcBef>
                <a:spcPts val="0"/>
              </a:spcBef>
              <a:spcAft>
                <a:spcPts val="0"/>
              </a:spcAft>
              <a:buNone/>
              <a:defRPr sz="2430">
                <a:solidFill>
                  <a:schemeClr val="lt1"/>
                </a:solidFill>
                <a:latin typeface="Arial"/>
                <a:ea typeface="Arial"/>
                <a:cs typeface="Arial"/>
                <a:sym typeface="Arial"/>
              </a:defRPr>
            </a:lvl4pPr>
            <a:lvl5pPr indent="0" lvl="4" marL="0" marR="0" algn="r">
              <a:spcBef>
                <a:spcPts val="0"/>
              </a:spcBef>
              <a:spcAft>
                <a:spcPts val="0"/>
              </a:spcAft>
              <a:buNone/>
              <a:defRPr sz="2430">
                <a:solidFill>
                  <a:schemeClr val="lt1"/>
                </a:solidFill>
                <a:latin typeface="Arial"/>
                <a:ea typeface="Arial"/>
                <a:cs typeface="Arial"/>
                <a:sym typeface="Arial"/>
              </a:defRPr>
            </a:lvl5pPr>
            <a:lvl6pPr indent="0" lvl="5" marL="0" marR="0" algn="r">
              <a:spcBef>
                <a:spcPts val="0"/>
              </a:spcBef>
              <a:spcAft>
                <a:spcPts val="0"/>
              </a:spcAft>
              <a:buNone/>
              <a:defRPr sz="2430">
                <a:solidFill>
                  <a:schemeClr val="lt1"/>
                </a:solidFill>
                <a:latin typeface="Arial"/>
                <a:ea typeface="Arial"/>
                <a:cs typeface="Arial"/>
                <a:sym typeface="Arial"/>
              </a:defRPr>
            </a:lvl6pPr>
            <a:lvl7pPr indent="0" lvl="6" marL="0" marR="0" algn="r">
              <a:spcBef>
                <a:spcPts val="0"/>
              </a:spcBef>
              <a:spcAft>
                <a:spcPts val="0"/>
              </a:spcAft>
              <a:buNone/>
              <a:defRPr sz="2430">
                <a:solidFill>
                  <a:schemeClr val="lt1"/>
                </a:solidFill>
                <a:latin typeface="Arial"/>
                <a:ea typeface="Arial"/>
                <a:cs typeface="Arial"/>
                <a:sym typeface="Arial"/>
              </a:defRPr>
            </a:lvl7pPr>
            <a:lvl8pPr indent="0" lvl="7" marL="0" marR="0" algn="r">
              <a:spcBef>
                <a:spcPts val="0"/>
              </a:spcBef>
              <a:spcAft>
                <a:spcPts val="0"/>
              </a:spcAft>
              <a:buNone/>
              <a:defRPr sz="2430">
                <a:solidFill>
                  <a:schemeClr val="lt1"/>
                </a:solidFill>
                <a:latin typeface="Arial"/>
                <a:ea typeface="Arial"/>
                <a:cs typeface="Arial"/>
                <a:sym typeface="Arial"/>
              </a:defRPr>
            </a:lvl8pPr>
            <a:lvl9pPr indent="0" lvl="8" marL="0" marR="0" algn="r">
              <a:spcBef>
                <a:spcPts val="0"/>
              </a:spcBef>
              <a:spcAft>
                <a:spcPts val="0"/>
              </a:spcAft>
              <a:buNone/>
              <a:defRPr sz="243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97" name="Shape 97"/>
        <p:cNvGrpSpPr/>
        <p:nvPr/>
      </p:nvGrpSpPr>
      <p:grpSpPr>
        <a:xfrm>
          <a:off x="0" y="0"/>
          <a:ext cx="0" cy="0"/>
          <a:chOff x="0" y="0"/>
          <a:chExt cx="0" cy="0"/>
        </a:xfrm>
      </p:grpSpPr>
      <p:sp>
        <p:nvSpPr>
          <p:cNvPr id="98" name="Google Shape;98;p53"/>
          <p:cNvSpPr txBox="1"/>
          <p:nvPr>
            <p:ph type="title"/>
          </p:nvPr>
        </p:nvSpPr>
        <p:spPr>
          <a:xfrm>
            <a:off x="0" y="0"/>
            <a:ext cx="9144000" cy="8572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9" name="Google Shape;99;p53"/>
          <p:cNvSpPr txBox="1"/>
          <p:nvPr>
            <p:ph idx="1" type="body"/>
          </p:nvPr>
        </p:nvSpPr>
        <p:spPr>
          <a:xfrm>
            <a:off x="685800" y="1485900"/>
            <a:ext cx="3810000" cy="3086100"/>
          </a:xfrm>
          <a:prstGeom prst="rect">
            <a:avLst/>
          </a:prstGeom>
          <a:noFill/>
          <a:ln>
            <a:noFill/>
          </a:ln>
        </p:spPr>
        <p:txBody>
          <a:bodyPr anchorCtr="0" anchor="t" bIns="45700" lIns="91425" spcFirstLastPara="1" rIns="91425" wrap="square" tIns="45700">
            <a:noAutofit/>
          </a:bodyPr>
          <a:lstStyle>
            <a:lvl1pPr indent="-354330" lvl="0" marL="457200" algn="l">
              <a:spcBef>
                <a:spcPts val="1350"/>
              </a:spcBef>
              <a:spcAft>
                <a:spcPts val="0"/>
              </a:spcAft>
              <a:buSzPts val="1980"/>
              <a:buChar char="⚫"/>
              <a:defRPr/>
            </a:lvl1pPr>
            <a:lvl2pPr indent="-354330" lvl="1" marL="914400" algn="l">
              <a:spcBef>
                <a:spcPts val="405"/>
              </a:spcBef>
              <a:spcAft>
                <a:spcPts val="0"/>
              </a:spcAft>
              <a:buSzPts val="1980"/>
              <a:buChar char="⚫"/>
              <a:defRPr/>
            </a:lvl2pPr>
            <a:lvl3pPr indent="-354330" lvl="2" marL="1371600" algn="l">
              <a:spcBef>
                <a:spcPts val="405"/>
              </a:spcBef>
              <a:spcAft>
                <a:spcPts val="0"/>
              </a:spcAft>
              <a:buSzPts val="1980"/>
              <a:buChar char="⚫"/>
              <a:defRPr/>
            </a:lvl3pPr>
            <a:lvl4pPr indent="-354330" lvl="3" marL="1828800" algn="l">
              <a:spcBef>
                <a:spcPts val="405"/>
              </a:spcBef>
              <a:spcAft>
                <a:spcPts val="0"/>
              </a:spcAft>
              <a:buSzPts val="1980"/>
              <a:buChar char="⚫"/>
              <a:defRPr/>
            </a:lvl4pPr>
            <a:lvl5pPr indent="-354329" lvl="4" marL="2286000" algn="l">
              <a:spcBef>
                <a:spcPts val="405"/>
              </a:spcBef>
              <a:spcAft>
                <a:spcPts val="0"/>
              </a:spcAft>
              <a:buSzPts val="1980"/>
              <a:buChar char="⚫"/>
              <a:defRPr/>
            </a:lvl5pPr>
            <a:lvl6pPr indent="-354329" lvl="5" marL="2743200" algn="l">
              <a:spcBef>
                <a:spcPts val="360"/>
              </a:spcBef>
              <a:spcAft>
                <a:spcPts val="0"/>
              </a:spcAft>
              <a:buSzPts val="1980"/>
              <a:buChar char="⚫"/>
              <a:defRPr/>
            </a:lvl6pPr>
            <a:lvl7pPr indent="-354329" lvl="6" marL="3200400" algn="l">
              <a:spcBef>
                <a:spcPts val="360"/>
              </a:spcBef>
              <a:spcAft>
                <a:spcPts val="0"/>
              </a:spcAft>
              <a:buSzPts val="1980"/>
              <a:buChar char="⚫"/>
              <a:defRPr/>
            </a:lvl7pPr>
            <a:lvl8pPr indent="-354329" lvl="7" marL="3657600" algn="l">
              <a:spcBef>
                <a:spcPts val="360"/>
              </a:spcBef>
              <a:spcAft>
                <a:spcPts val="0"/>
              </a:spcAft>
              <a:buSzPts val="1980"/>
              <a:buChar char="⚫"/>
              <a:defRPr/>
            </a:lvl8pPr>
            <a:lvl9pPr indent="-354329" lvl="8" marL="4114800" algn="l">
              <a:spcBef>
                <a:spcPts val="360"/>
              </a:spcBef>
              <a:spcAft>
                <a:spcPts val="0"/>
              </a:spcAft>
              <a:buSzPts val="1980"/>
              <a:buChar char="⚫"/>
              <a:defRPr/>
            </a:lvl9pPr>
          </a:lstStyle>
          <a:p/>
        </p:txBody>
      </p:sp>
      <p:sp>
        <p:nvSpPr>
          <p:cNvPr id="100" name="Google Shape;100;p53"/>
          <p:cNvSpPr txBox="1"/>
          <p:nvPr>
            <p:ph idx="2" type="body"/>
          </p:nvPr>
        </p:nvSpPr>
        <p:spPr>
          <a:xfrm>
            <a:off x="4648200" y="1485900"/>
            <a:ext cx="3810000" cy="3086100"/>
          </a:xfrm>
          <a:prstGeom prst="rect">
            <a:avLst/>
          </a:prstGeom>
          <a:noFill/>
          <a:ln>
            <a:noFill/>
          </a:ln>
        </p:spPr>
        <p:txBody>
          <a:bodyPr anchorCtr="0" anchor="t" bIns="45700" lIns="91425" spcFirstLastPara="1" rIns="91425" wrap="square" tIns="45700">
            <a:noAutofit/>
          </a:bodyPr>
          <a:lstStyle>
            <a:lvl1pPr indent="-354330" lvl="0" marL="457200" algn="l">
              <a:spcBef>
                <a:spcPts val="1350"/>
              </a:spcBef>
              <a:spcAft>
                <a:spcPts val="0"/>
              </a:spcAft>
              <a:buSzPts val="1980"/>
              <a:buChar char="⚫"/>
              <a:defRPr/>
            </a:lvl1pPr>
            <a:lvl2pPr indent="-354330" lvl="1" marL="914400" algn="l">
              <a:spcBef>
                <a:spcPts val="405"/>
              </a:spcBef>
              <a:spcAft>
                <a:spcPts val="0"/>
              </a:spcAft>
              <a:buSzPts val="1980"/>
              <a:buChar char="⚫"/>
              <a:defRPr/>
            </a:lvl2pPr>
            <a:lvl3pPr indent="-354330" lvl="2" marL="1371600" algn="l">
              <a:spcBef>
                <a:spcPts val="405"/>
              </a:spcBef>
              <a:spcAft>
                <a:spcPts val="0"/>
              </a:spcAft>
              <a:buSzPts val="1980"/>
              <a:buChar char="⚫"/>
              <a:defRPr/>
            </a:lvl3pPr>
            <a:lvl4pPr indent="-354330" lvl="3" marL="1828800" algn="l">
              <a:spcBef>
                <a:spcPts val="405"/>
              </a:spcBef>
              <a:spcAft>
                <a:spcPts val="0"/>
              </a:spcAft>
              <a:buSzPts val="1980"/>
              <a:buChar char="⚫"/>
              <a:defRPr/>
            </a:lvl4pPr>
            <a:lvl5pPr indent="-354329" lvl="4" marL="2286000" algn="l">
              <a:spcBef>
                <a:spcPts val="405"/>
              </a:spcBef>
              <a:spcAft>
                <a:spcPts val="0"/>
              </a:spcAft>
              <a:buSzPts val="1980"/>
              <a:buChar char="⚫"/>
              <a:defRPr/>
            </a:lvl5pPr>
            <a:lvl6pPr indent="-354329" lvl="5" marL="2743200" algn="l">
              <a:spcBef>
                <a:spcPts val="360"/>
              </a:spcBef>
              <a:spcAft>
                <a:spcPts val="0"/>
              </a:spcAft>
              <a:buSzPts val="1980"/>
              <a:buChar char="⚫"/>
              <a:defRPr/>
            </a:lvl6pPr>
            <a:lvl7pPr indent="-354329" lvl="6" marL="3200400" algn="l">
              <a:spcBef>
                <a:spcPts val="360"/>
              </a:spcBef>
              <a:spcAft>
                <a:spcPts val="0"/>
              </a:spcAft>
              <a:buSzPts val="1980"/>
              <a:buChar char="⚫"/>
              <a:defRPr/>
            </a:lvl7pPr>
            <a:lvl8pPr indent="-354329" lvl="7" marL="3657600" algn="l">
              <a:spcBef>
                <a:spcPts val="360"/>
              </a:spcBef>
              <a:spcAft>
                <a:spcPts val="0"/>
              </a:spcAft>
              <a:buSzPts val="1980"/>
              <a:buChar char="⚫"/>
              <a:defRPr/>
            </a:lvl8pPr>
            <a:lvl9pPr indent="-354329" lvl="8" marL="4114800" algn="l">
              <a:spcBef>
                <a:spcPts val="360"/>
              </a:spcBef>
              <a:spcAft>
                <a:spcPts val="0"/>
              </a:spcAft>
              <a:buSzPts val="1980"/>
              <a:buChar char="⚫"/>
              <a:defRPr/>
            </a:lvl9pPr>
          </a:lstStyle>
          <a:p/>
        </p:txBody>
      </p:sp>
      <p:sp>
        <p:nvSpPr>
          <p:cNvPr id="101" name="Google Shape;101;p53"/>
          <p:cNvSpPr txBox="1"/>
          <p:nvPr>
            <p:ph idx="10" type="dt"/>
          </p:nvPr>
        </p:nvSpPr>
        <p:spPr>
          <a:xfrm>
            <a:off x="5629275" y="4706303"/>
            <a:ext cx="21336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3"/>
          <p:cNvSpPr txBox="1"/>
          <p:nvPr>
            <p:ph idx="12" type="sldNum"/>
          </p:nvPr>
        </p:nvSpPr>
        <p:spPr>
          <a:xfrm>
            <a:off x="7897813" y="4706303"/>
            <a:ext cx="990600" cy="27432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430">
                <a:solidFill>
                  <a:schemeClr val="lt1"/>
                </a:solidFill>
                <a:latin typeface="Arial"/>
                <a:ea typeface="Arial"/>
                <a:cs typeface="Arial"/>
                <a:sym typeface="Arial"/>
              </a:defRPr>
            </a:lvl1pPr>
            <a:lvl2pPr indent="0" lvl="1" marL="0" marR="0" algn="r">
              <a:spcBef>
                <a:spcPts val="0"/>
              </a:spcBef>
              <a:spcAft>
                <a:spcPts val="0"/>
              </a:spcAft>
              <a:buNone/>
              <a:defRPr sz="2430">
                <a:solidFill>
                  <a:schemeClr val="lt1"/>
                </a:solidFill>
                <a:latin typeface="Arial"/>
                <a:ea typeface="Arial"/>
                <a:cs typeface="Arial"/>
                <a:sym typeface="Arial"/>
              </a:defRPr>
            </a:lvl2pPr>
            <a:lvl3pPr indent="0" lvl="2" marL="0" marR="0" algn="r">
              <a:spcBef>
                <a:spcPts val="0"/>
              </a:spcBef>
              <a:spcAft>
                <a:spcPts val="0"/>
              </a:spcAft>
              <a:buNone/>
              <a:defRPr sz="2430">
                <a:solidFill>
                  <a:schemeClr val="lt1"/>
                </a:solidFill>
                <a:latin typeface="Arial"/>
                <a:ea typeface="Arial"/>
                <a:cs typeface="Arial"/>
                <a:sym typeface="Arial"/>
              </a:defRPr>
            </a:lvl3pPr>
            <a:lvl4pPr indent="0" lvl="3" marL="0" marR="0" algn="r">
              <a:spcBef>
                <a:spcPts val="0"/>
              </a:spcBef>
              <a:spcAft>
                <a:spcPts val="0"/>
              </a:spcAft>
              <a:buNone/>
              <a:defRPr sz="2430">
                <a:solidFill>
                  <a:schemeClr val="lt1"/>
                </a:solidFill>
                <a:latin typeface="Arial"/>
                <a:ea typeface="Arial"/>
                <a:cs typeface="Arial"/>
                <a:sym typeface="Arial"/>
              </a:defRPr>
            </a:lvl4pPr>
            <a:lvl5pPr indent="0" lvl="4" marL="0" marR="0" algn="r">
              <a:spcBef>
                <a:spcPts val="0"/>
              </a:spcBef>
              <a:spcAft>
                <a:spcPts val="0"/>
              </a:spcAft>
              <a:buNone/>
              <a:defRPr sz="2430">
                <a:solidFill>
                  <a:schemeClr val="lt1"/>
                </a:solidFill>
                <a:latin typeface="Arial"/>
                <a:ea typeface="Arial"/>
                <a:cs typeface="Arial"/>
                <a:sym typeface="Arial"/>
              </a:defRPr>
            </a:lvl5pPr>
            <a:lvl6pPr indent="0" lvl="5" marL="0" marR="0" algn="r">
              <a:spcBef>
                <a:spcPts val="0"/>
              </a:spcBef>
              <a:spcAft>
                <a:spcPts val="0"/>
              </a:spcAft>
              <a:buNone/>
              <a:defRPr sz="2430">
                <a:solidFill>
                  <a:schemeClr val="lt1"/>
                </a:solidFill>
                <a:latin typeface="Arial"/>
                <a:ea typeface="Arial"/>
                <a:cs typeface="Arial"/>
                <a:sym typeface="Arial"/>
              </a:defRPr>
            </a:lvl6pPr>
            <a:lvl7pPr indent="0" lvl="6" marL="0" marR="0" algn="r">
              <a:spcBef>
                <a:spcPts val="0"/>
              </a:spcBef>
              <a:spcAft>
                <a:spcPts val="0"/>
              </a:spcAft>
              <a:buNone/>
              <a:defRPr sz="2430">
                <a:solidFill>
                  <a:schemeClr val="lt1"/>
                </a:solidFill>
                <a:latin typeface="Arial"/>
                <a:ea typeface="Arial"/>
                <a:cs typeface="Arial"/>
                <a:sym typeface="Arial"/>
              </a:defRPr>
            </a:lvl7pPr>
            <a:lvl8pPr indent="0" lvl="7" marL="0" marR="0" algn="r">
              <a:spcBef>
                <a:spcPts val="0"/>
              </a:spcBef>
              <a:spcAft>
                <a:spcPts val="0"/>
              </a:spcAft>
              <a:buNone/>
              <a:defRPr sz="2430">
                <a:solidFill>
                  <a:schemeClr val="lt1"/>
                </a:solidFill>
                <a:latin typeface="Arial"/>
                <a:ea typeface="Arial"/>
                <a:cs typeface="Arial"/>
                <a:sym typeface="Arial"/>
              </a:defRPr>
            </a:lvl8pPr>
            <a:lvl9pPr indent="0" lvl="8" marL="0" marR="0" algn="r">
              <a:spcBef>
                <a:spcPts val="0"/>
              </a:spcBef>
              <a:spcAft>
                <a:spcPts val="0"/>
              </a:spcAft>
              <a:buNone/>
              <a:defRPr sz="243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45"/>
          <p:cNvSpPr txBox="1"/>
          <p:nvPr>
            <p:ph idx="10" type="dt"/>
          </p:nvPr>
        </p:nvSpPr>
        <p:spPr>
          <a:xfrm>
            <a:off x="457200" y="4767739"/>
            <a:ext cx="2133600" cy="27289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5"/>
          <p:cNvSpPr txBox="1"/>
          <p:nvPr>
            <p:ph idx="11" type="ftr"/>
          </p:nvPr>
        </p:nvSpPr>
        <p:spPr>
          <a:xfrm>
            <a:off x="3124200" y="4767739"/>
            <a:ext cx="2895600" cy="27289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5"/>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810">
                <a:solidFill>
                  <a:srgbClr val="898989"/>
                </a:solidFill>
                <a:latin typeface="Poppins"/>
                <a:ea typeface="Poppins"/>
                <a:cs typeface="Poppins"/>
                <a:sym typeface="Poppins"/>
              </a:defRPr>
            </a:lvl1pPr>
            <a:lvl2pPr indent="0" lvl="1" marL="0" marR="0" algn="r">
              <a:spcBef>
                <a:spcPts val="0"/>
              </a:spcBef>
              <a:spcAft>
                <a:spcPts val="0"/>
              </a:spcAft>
              <a:buNone/>
              <a:defRPr sz="810">
                <a:solidFill>
                  <a:srgbClr val="898989"/>
                </a:solidFill>
                <a:latin typeface="Poppins"/>
                <a:ea typeface="Poppins"/>
                <a:cs typeface="Poppins"/>
                <a:sym typeface="Poppins"/>
              </a:defRPr>
            </a:lvl2pPr>
            <a:lvl3pPr indent="0" lvl="2" marL="0" marR="0" algn="r">
              <a:spcBef>
                <a:spcPts val="0"/>
              </a:spcBef>
              <a:spcAft>
                <a:spcPts val="0"/>
              </a:spcAft>
              <a:buNone/>
              <a:defRPr sz="810">
                <a:solidFill>
                  <a:srgbClr val="898989"/>
                </a:solidFill>
                <a:latin typeface="Poppins"/>
                <a:ea typeface="Poppins"/>
                <a:cs typeface="Poppins"/>
                <a:sym typeface="Poppins"/>
              </a:defRPr>
            </a:lvl3pPr>
            <a:lvl4pPr indent="0" lvl="3" marL="0" marR="0" algn="r">
              <a:spcBef>
                <a:spcPts val="0"/>
              </a:spcBef>
              <a:spcAft>
                <a:spcPts val="0"/>
              </a:spcAft>
              <a:buNone/>
              <a:defRPr sz="810">
                <a:solidFill>
                  <a:srgbClr val="898989"/>
                </a:solidFill>
                <a:latin typeface="Poppins"/>
                <a:ea typeface="Poppins"/>
                <a:cs typeface="Poppins"/>
                <a:sym typeface="Poppins"/>
              </a:defRPr>
            </a:lvl4pPr>
            <a:lvl5pPr indent="0" lvl="4" marL="0" marR="0" algn="r">
              <a:spcBef>
                <a:spcPts val="0"/>
              </a:spcBef>
              <a:spcAft>
                <a:spcPts val="0"/>
              </a:spcAft>
              <a:buNone/>
              <a:defRPr sz="810">
                <a:solidFill>
                  <a:srgbClr val="898989"/>
                </a:solidFill>
                <a:latin typeface="Poppins"/>
                <a:ea typeface="Poppins"/>
                <a:cs typeface="Poppins"/>
                <a:sym typeface="Poppins"/>
              </a:defRPr>
            </a:lvl5pPr>
            <a:lvl6pPr indent="0" lvl="5" marL="0" marR="0" algn="r">
              <a:spcBef>
                <a:spcPts val="0"/>
              </a:spcBef>
              <a:spcAft>
                <a:spcPts val="0"/>
              </a:spcAft>
              <a:buNone/>
              <a:defRPr sz="810">
                <a:solidFill>
                  <a:srgbClr val="898989"/>
                </a:solidFill>
                <a:latin typeface="Poppins"/>
                <a:ea typeface="Poppins"/>
                <a:cs typeface="Poppins"/>
                <a:sym typeface="Poppins"/>
              </a:defRPr>
            </a:lvl6pPr>
            <a:lvl7pPr indent="0" lvl="6" marL="0" marR="0" algn="r">
              <a:spcBef>
                <a:spcPts val="0"/>
              </a:spcBef>
              <a:spcAft>
                <a:spcPts val="0"/>
              </a:spcAft>
              <a:buNone/>
              <a:defRPr sz="810">
                <a:solidFill>
                  <a:srgbClr val="898989"/>
                </a:solidFill>
                <a:latin typeface="Poppins"/>
                <a:ea typeface="Poppins"/>
                <a:cs typeface="Poppins"/>
                <a:sym typeface="Poppins"/>
              </a:defRPr>
            </a:lvl7pPr>
            <a:lvl8pPr indent="0" lvl="7" marL="0" marR="0" algn="r">
              <a:spcBef>
                <a:spcPts val="0"/>
              </a:spcBef>
              <a:spcAft>
                <a:spcPts val="0"/>
              </a:spcAft>
              <a:buNone/>
              <a:defRPr sz="810">
                <a:solidFill>
                  <a:srgbClr val="898989"/>
                </a:solidFill>
                <a:latin typeface="Poppins"/>
                <a:ea typeface="Poppins"/>
                <a:cs typeface="Poppins"/>
                <a:sym typeface="Poppins"/>
              </a:defRPr>
            </a:lvl8pPr>
            <a:lvl9pPr indent="0" lvl="8" marL="0" marR="0" algn="r">
              <a:spcBef>
                <a:spcPts val="0"/>
              </a:spcBef>
              <a:spcAft>
                <a:spcPts val="0"/>
              </a:spcAft>
              <a:buNone/>
              <a:defRPr sz="810">
                <a:solidFill>
                  <a:srgbClr val="898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3" name="Shape 113"/>
        <p:cNvGrpSpPr/>
        <p:nvPr/>
      </p:nvGrpSpPr>
      <p:grpSpPr>
        <a:xfrm>
          <a:off x="0" y="0"/>
          <a:ext cx="0" cy="0"/>
          <a:chOff x="0" y="0"/>
          <a:chExt cx="0" cy="0"/>
        </a:xfrm>
      </p:grpSpPr>
      <p:sp>
        <p:nvSpPr>
          <p:cNvPr id="114" name="Google Shape;114;p46"/>
          <p:cNvSpPr txBox="1"/>
          <p:nvPr>
            <p:ph type="title"/>
          </p:nvPr>
        </p:nvSpPr>
        <p:spPr>
          <a:xfrm>
            <a:off x="457200" y="205740"/>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5" name="Google Shape;115;p46"/>
          <p:cNvSpPr txBox="1"/>
          <p:nvPr>
            <p:ph idx="10" type="dt"/>
          </p:nvPr>
        </p:nvSpPr>
        <p:spPr>
          <a:xfrm>
            <a:off x="457200" y="4767739"/>
            <a:ext cx="2133600" cy="27289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6"/>
          <p:cNvSpPr txBox="1"/>
          <p:nvPr>
            <p:ph idx="11" type="ftr"/>
          </p:nvPr>
        </p:nvSpPr>
        <p:spPr>
          <a:xfrm>
            <a:off x="3124200" y="4767739"/>
            <a:ext cx="2895600" cy="27289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6"/>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810">
                <a:solidFill>
                  <a:srgbClr val="898989"/>
                </a:solidFill>
                <a:latin typeface="Poppins"/>
                <a:ea typeface="Poppins"/>
                <a:cs typeface="Poppins"/>
                <a:sym typeface="Poppins"/>
              </a:defRPr>
            </a:lvl1pPr>
            <a:lvl2pPr indent="0" lvl="1" marL="0" marR="0" algn="r">
              <a:spcBef>
                <a:spcPts val="0"/>
              </a:spcBef>
              <a:spcAft>
                <a:spcPts val="0"/>
              </a:spcAft>
              <a:buNone/>
              <a:defRPr sz="810">
                <a:solidFill>
                  <a:srgbClr val="898989"/>
                </a:solidFill>
                <a:latin typeface="Poppins"/>
                <a:ea typeface="Poppins"/>
                <a:cs typeface="Poppins"/>
                <a:sym typeface="Poppins"/>
              </a:defRPr>
            </a:lvl2pPr>
            <a:lvl3pPr indent="0" lvl="2" marL="0" marR="0" algn="r">
              <a:spcBef>
                <a:spcPts val="0"/>
              </a:spcBef>
              <a:spcAft>
                <a:spcPts val="0"/>
              </a:spcAft>
              <a:buNone/>
              <a:defRPr sz="810">
                <a:solidFill>
                  <a:srgbClr val="898989"/>
                </a:solidFill>
                <a:latin typeface="Poppins"/>
                <a:ea typeface="Poppins"/>
                <a:cs typeface="Poppins"/>
                <a:sym typeface="Poppins"/>
              </a:defRPr>
            </a:lvl3pPr>
            <a:lvl4pPr indent="0" lvl="3" marL="0" marR="0" algn="r">
              <a:spcBef>
                <a:spcPts val="0"/>
              </a:spcBef>
              <a:spcAft>
                <a:spcPts val="0"/>
              </a:spcAft>
              <a:buNone/>
              <a:defRPr sz="810">
                <a:solidFill>
                  <a:srgbClr val="898989"/>
                </a:solidFill>
                <a:latin typeface="Poppins"/>
                <a:ea typeface="Poppins"/>
                <a:cs typeface="Poppins"/>
                <a:sym typeface="Poppins"/>
              </a:defRPr>
            </a:lvl4pPr>
            <a:lvl5pPr indent="0" lvl="4" marL="0" marR="0" algn="r">
              <a:spcBef>
                <a:spcPts val="0"/>
              </a:spcBef>
              <a:spcAft>
                <a:spcPts val="0"/>
              </a:spcAft>
              <a:buNone/>
              <a:defRPr sz="810">
                <a:solidFill>
                  <a:srgbClr val="898989"/>
                </a:solidFill>
                <a:latin typeface="Poppins"/>
                <a:ea typeface="Poppins"/>
                <a:cs typeface="Poppins"/>
                <a:sym typeface="Poppins"/>
              </a:defRPr>
            </a:lvl5pPr>
            <a:lvl6pPr indent="0" lvl="5" marL="0" marR="0" algn="r">
              <a:spcBef>
                <a:spcPts val="0"/>
              </a:spcBef>
              <a:spcAft>
                <a:spcPts val="0"/>
              </a:spcAft>
              <a:buNone/>
              <a:defRPr sz="810">
                <a:solidFill>
                  <a:srgbClr val="898989"/>
                </a:solidFill>
                <a:latin typeface="Poppins"/>
                <a:ea typeface="Poppins"/>
                <a:cs typeface="Poppins"/>
                <a:sym typeface="Poppins"/>
              </a:defRPr>
            </a:lvl6pPr>
            <a:lvl7pPr indent="0" lvl="6" marL="0" marR="0" algn="r">
              <a:spcBef>
                <a:spcPts val="0"/>
              </a:spcBef>
              <a:spcAft>
                <a:spcPts val="0"/>
              </a:spcAft>
              <a:buNone/>
              <a:defRPr sz="810">
                <a:solidFill>
                  <a:srgbClr val="898989"/>
                </a:solidFill>
                <a:latin typeface="Poppins"/>
                <a:ea typeface="Poppins"/>
                <a:cs typeface="Poppins"/>
                <a:sym typeface="Poppins"/>
              </a:defRPr>
            </a:lvl7pPr>
            <a:lvl8pPr indent="0" lvl="7" marL="0" marR="0" algn="r">
              <a:spcBef>
                <a:spcPts val="0"/>
              </a:spcBef>
              <a:spcAft>
                <a:spcPts val="0"/>
              </a:spcAft>
              <a:buNone/>
              <a:defRPr sz="810">
                <a:solidFill>
                  <a:srgbClr val="898989"/>
                </a:solidFill>
                <a:latin typeface="Poppins"/>
                <a:ea typeface="Poppins"/>
                <a:cs typeface="Poppins"/>
                <a:sym typeface="Poppins"/>
              </a:defRPr>
            </a:lvl8pPr>
            <a:lvl9pPr indent="0" lvl="8" marL="0" marR="0" algn="r">
              <a:spcBef>
                <a:spcPts val="0"/>
              </a:spcBef>
              <a:spcAft>
                <a:spcPts val="0"/>
              </a:spcAft>
              <a:buNone/>
              <a:defRPr sz="810">
                <a:solidFill>
                  <a:srgbClr val="898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 name="Shape 118"/>
        <p:cNvGrpSpPr/>
        <p:nvPr/>
      </p:nvGrpSpPr>
      <p:grpSpPr>
        <a:xfrm>
          <a:off x="0" y="0"/>
          <a:ext cx="0" cy="0"/>
          <a:chOff x="0" y="0"/>
          <a:chExt cx="0" cy="0"/>
        </a:xfrm>
      </p:grpSpPr>
      <p:sp>
        <p:nvSpPr>
          <p:cNvPr id="119" name="Google Shape;119;p54"/>
          <p:cNvSpPr txBox="1"/>
          <p:nvPr>
            <p:ph type="ctrTitle"/>
          </p:nvPr>
        </p:nvSpPr>
        <p:spPr>
          <a:xfrm>
            <a:off x="685800" y="1597820"/>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0" name="Google Shape;120;p54"/>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432"/>
              </a:spcBef>
              <a:spcAft>
                <a:spcPts val="0"/>
              </a:spcAft>
              <a:buClr>
                <a:schemeClr val="dk1"/>
              </a:buClr>
              <a:buSzPts val="2160"/>
              <a:buNone/>
              <a:defRPr/>
            </a:lvl1pPr>
            <a:lvl2pPr lvl="1" algn="ctr">
              <a:spcBef>
                <a:spcPts val="378"/>
              </a:spcBef>
              <a:spcAft>
                <a:spcPts val="0"/>
              </a:spcAft>
              <a:buClr>
                <a:schemeClr val="dk1"/>
              </a:buClr>
              <a:buSzPts val="1890"/>
              <a:buNone/>
              <a:defRPr/>
            </a:lvl2pPr>
            <a:lvl3pPr lvl="2" algn="ctr">
              <a:spcBef>
                <a:spcPts val="360"/>
              </a:spcBef>
              <a:spcAft>
                <a:spcPts val="0"/>
              </a:spcAft>
              <a:buClr>
                <a:schemeClr val="dk1"/>
              </a:buClr>
              <a:buSzPts val="1800"/>
              <a:buNone/>
              <a:defRPr/>
            </a:lvl3pPr>
            <a:lvl4pPr lvl="3" algn="ctr">
              <a:spcBef>
                <a:spcPts val="270"/>
              </a:spcBef>
              <a:spcAft>
                <a:spcPts val="0"/>
              </a:spcAft>
              <a:buClr>
                <a:schemeClr val="dk1"/>
              </a:buClr>
              <a:buSzPts val="1350"/>
              <a:buNone/>
              <a:defRPr/>
            </a:lvl4pPr>
            <a:lvl5pPr lvl="4" algn="ctr">
              <a:spcBef>
                <a:spcPts val="270"/>
              </a:spcBef>
              <a:spcAft>
                <a:spcPts val="0"/>
              </a:spcAft>
              <a:buClr>
                <a:schemeClr val="dk1"/>
              </a:buClr>
              <a:buSzPts val="1350"/>
              <a:buNone/>
              <a:defRPr/>
            </a:lvl5pPr>
            <a:lvl6pPr lvl="5" algn="ctr">
              <a:spcBef>
                <a:spcPts val="270"/>
              </a:spcBef>
              <a:spcAft>
                <a:spcPts val="0"/>
              </a:spcAft>
              <a:buClr>
                <a:schemeClr val="dk1"/>
              </a:buClr>
              <a:buSzPts val="1350"/>
              <a:buNone/>
              <a:defRPr/>
            </a:lvl6pPr>
            <a:lvl7pPr lvl="6" algn="ctr">
              <a:spcBef>
                <a:spcPts val="270"/>
              </a:spcBef>
              <a:spcAft>
                <a:spcPts val="0"/>
              </a:spcAft>
              <a:buClr>
                <a:schemeClr val="dk1"/>
              </a:buClr>
              <a:buSzPts val="1350"/>
              <a:buNone/>
              <a:defRPr/>
            </a:lvl7pPr>
            <a:lvl8pPr lvl="7" algn="ctr">
              <a:spcBef>
                <a:spcPts val="270"/>
              </a:spcBef>
              <a:spcAft>
                <a:spcPts val="0"/>
              </a:spcAft>
              <a:buClr>
                <a:schemeClr val="dk1"/>
              </a:buClr>
              <a:buSzPts val="1350"/>
              <a:buNone/>
              <a:defRPr/>
            </a:lvl8pPr>
            <a:lvl9pPr lvl="8" algn="ctr">
              <a:spcBef>
                <a:spcPts val="270"/>
              </a:spcBef>
              <a:spcAft>
                <a:spcPts val="0"/>
              </a:spcAft>
              <a:buClr>
                <a:schemeClr val="dk1"/>
              </a:buClr>
              <a:buSzPts val="1350"/>
              <a:buNone/>
              <a:defRPr/>
            </a:lvl9pPr>
          </a:lstStyle>
          <a:p/>
        </p:txBody>
      </p:sp>
      <p:sp>
        <p:nvSpPr>
          <p:cNvPr id="121" name="Google Shape;121;p54"/>
          <p:cNvSpPr txBox="1"/>
          <p:nvPr>
            <p:ph idx="10" type="dt"/>
          </p:nvPr>
        </p:nvSpPr>
        <p:spPr>
          <a:xfrm>
            <a:off x="457200" y="4767739"/>
            <a:ext cx="2133600" cy="27289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4"/>
          <p:cNvSpPr txBox="1"/>
          <p:nvPr>
            <p:ph idx="11" type="ftr"/>
          </p:nvPr>
        </p:nvSpPr>
        <p:spPr>
          <a:xfrm>
            <a:off x="3124200" y="4767739"/>
            <a:ext cx="2895600" cy="27289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4"/>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810">
                <a:solidFill>
                  <a:srgbClr val="898989"/>
                </a:solidFill>
                <a:latin typeface="Poppins"/>
                <a:ea typeface="Poppins"/>
                <a:cs typeface="Poppins"/>
                <a:sym typeface="Poppins"/>
              </a:defRPr>
            </a:lvl1pPr>
            <a:lvl2pPr indent="0" lvl="1" marL="0" marR="0" algn="r">
              <a:spcBef>
                <a:spcPts val="0"/>
              </a:spcBef>
              <a:spcAft>
                <a:spcPts val="0"/>
              </a:spcAft>
              <a:buNone/>
              <a:defRPr sz="810">
                <a:solidFill>
                  <a:srgbClr val="898989"/>
                </a:solidFill>
                <a:latin typeface="Poppins"/>
                <a:ea typeface="Poppins"/>
                <a:cs typeface="Poppins"/>
                <a:sym typeface="Poppins"/>
              </a:defRPr>
            </a:lvl2pPr>
            <a:lvl3pPr indent="0" lvl="2" marL="0" marR="0" algn="r">
              <a:spcBef>
                <a:spcPts val="0"/>
              </a:spcBef>
              <a:spcAft>
                <a:spcPts val="0"/>
              </a:spcAft>
              <a:buNone/>
              <a:defRPr sz="810">
                <a:solidFill>
                  <a:srgbClr val="898989"/>
                </a:solidFill>
                <a:latin typeface="Poppins"/>
                <a:ea typeface="Poppins"/>
                <a:cs typeface="Poppins"/>
                <a:sym typeface="Poppins"/>
              </a:defRPr>
            </a:lvl3pPr>
            <a:lvl4pPr indent="0" lvl="3" marL="0" marR="0" algn="r">
              <a:spcBef>
                <a:spcPts val="0"/>
              </a:spcBef>
              <a:spcAft>
                <a:spcPts val="0"/>
              </a:spcAft>
              <a:buNone/>
              <a:defRPr sz="810">
                <a:solidFill>
                  <a:srgbClr val="898989"/>
                </a:solidFill>
                <a:latin typeface="Poppins"/>
                <a:ea typeface="Poppins"/>
                <a:cs typeface="Poppins"/>
                <a:sym typeface="Poppins"/>
              </a:defRPr>
            </a:lvl4pPr>
            <a:lvl5pPr indent="0" lvl="4" marL="0" marR="0" algn="r">
              <a:spcBef>
                <a:spcPts val="0"/>
              </a:spcBef>
              <a:spcAft>
                <a:spcPts val="0"/>
              </a:spcAft>
              <a:buNone/>
              <a:defRPr sz="810">
                <a:solidFill>
                  <a:srgbClr val="898989"/>
                </a:solidFill>
                <a:latin typeface="Poppins"/>
                <a:ea typeface="Poppins"/>
                <a:cs typeface="Poppins"/>
                <a:sym typeface="Poppins"/>
              </a:defRPr>
            </a:lvl5pPr>
            <a:lvl6pPr indent="0" lvl="5" marL="0" marR="0" algn="r">
              <a:spcBef>
                <a:spcPts val="0"/>
              </a:spcBef>
              <a:spcAft>
                <a:spcPts val="0"/>
              </a:spcAft>
              <a:buNone/>
              <a:defRPr sz="810">
                <a:solidFill>
                  <a:srgbClr val="898989"/>
                </a:solidFill>
                <a:latin typeface="Poppins"/>
                <a:ea typeface="Poppins"/>
                <a:cs typeface="Poppins"/>
                <a:sym typeface="Poppins"/>
              </a:defRPr>
            </a:lvl6pPr>
            <a:lvl7pPr indent="0" lvl="6" marL="0" marR="0" algn="r">
              <a:spcBef>
                <a:spcPts val="0"/>
              </a:spcBef>
              <a:spcAft>
                <a:spcPts val="0"/>
              </a:spcAft>
              <a:buNone/>
              <a:defRPr sz="810">
                <a:solidFill>
                  <a:srgbClr val="898989"/>
                </a:solidFill>
                <a:latin typeface="Poppins"/>
                <a:ea typeface="Poppins"/>
                <a:cs typeface="Poppins"/>
                <a:sym typeface="Poppins"/>
              </a:defRPr>
            </a:lvl7pPr>
            <a:lvl8pPr indent="0" lvl="7" marL="0" marR="0" algn="r">
              <a:spcBef>
                <a:spcPts val="0"/>
              </a:spcBef>
              <a:spcAft>
                <a:spcPts val="0"/>
              </a:spcAft>
              <a:buNone/>
              <a:defRPr sz="810">
                <a:solidFill>
                  <a:srgbClr val="898989"/>
                </a:solidFill>
                <a:latin typeface="Poppins"/>
                <a:ea typeface="Poppins"/>
                <a:cs typeface="Poppins"/>
                <a:sym typeface="Poppins"/>
              </a:defRPr>
            </a:lvl8pPr>
            <a:lvl9pPr indent="0" lvl="8" marL="0" marR="0" algn="r">
              <a:spcBef>
                <a:spcPts val="0"/>
              </a:spcBef>
              <a:spcAft>
                <a:spcPts val="0"/>
              </a:spcAft>
              <a:buNone/>
              <a:defRPr sz="810">
                <a:solidFill>
                  <a:srgbClr val="898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4" name="Shape 124"/>
        <p:cNvGrpSpPr/>
        <p:nvPr/>
      </p:nvGrpSpPr>
      <p:grpSpPr>
        <a:xfrm>
          <a:off x="0" y="0"/>
          <a:ext cx="0" cy="0"/>
          <a:chOff x="0" y="0"/>
          <a:chExt cx="0" cy="0"/>
        </a:xfrm>
      </p:grpSpPr>
      <p:sp>
        <p:nvSpPr>
          <p:cNvPr id="125" name="Google Shape;125;p55"/>
          <p:cNvSpPr txBox="1"/>
          <p:nvPr>
            <p:ph type="title"/>
          </p:nvPr>
        </p:nvSpPr>
        <p:spPr>
          <a:xfrm>
            <a:off x="457200" y="205740"/>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6" name="Google Shape;126;p55"/>
          <p:cNvSpPr txBox="1"/>
          <p:nvPr>
            <p:ph idx="1" type="body"/>
          </p:nvPr>
        </p:nvSpPr>
        <p:spPr>
          <a:xfrm>
            <a:off x="457200" y="1200150"/>
            <a:ext cx="8229600" cy="339471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 name="Google Shape;127;p55"/>
          <p:cNvSpPr txBox="1"/>
          <p:nvPr>
            <p:ph idx="10" type="dt"/>
          </p:nvPr>
        </p:nvSpPr>
        <p:spPr>
          <a:xfrm>
            <a:off x="457200" y="4767739"/>
            <a:ext cx="2133600" cy="27289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55"/>
          <p:cNvSpPr txBox="1"/>
          <p:nvPr>
            <p:ph idx="11" type="ftr"/>
          </p:nvPr>
        </p:nvSpPr>
        <p:spPr>
          <a:xfrm>
            <a:off x="3124200" y="4767739"/>
            <a:ext cx="2895600" cy="27289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55"/>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810">
                <a:solidFill>
                  <a:srgbClr val="898989"/>
                </a:solidFill>
                <a:latin typeface="Poppins"/>
                <a:ea typeface="Poppins"/>
                <a:cs typeface="Poppins"/>
                <a:sym typeface="Poppins"/>
              </a:defRPr>
            </a:lvl1pPr>
            <a:lvl2pPr indent="0" lvl="1" marL="0" marR="0" algn="r">
              <a:spcBef>
                <a:spcPts val="0"/>
              </a:spcBef>
              <a:spcAft>
                <a:spcPts val="0"/>
              </a:spcAft>
              <a:buNone/>
              <a:defRPr sz="810">
                <a:solidFill>
                  <a:srgbClr val="898989"/>
                </a:solidFill>
                <a:latin typeface="Poppins"/>
                <a:ea typeface="Poppins"/>
                <a:cs typeface="Poppins"/>
                <a:sym typeface="Poppins"/>
              </a:defRPr>
            </a:lvl2pPr>
            <a:lvl3pPr indent="0" lvl="2" marL="0" marR="0" algn="r">
              <a:spcBef>
                <a:spcPts val="0"/>
              </a:spcBef>
              <a:spcAft>
                <a:spcPts val="0"/>
              </a:spcAft>
              <a:buNone/>
              <a:defRPr sz="810">
                <a:solidFill>
                  <a:srgbClr val="898989"/>
                </a:solidFill>
                <a:latin typeface="Poppins"/>
                <a:ea typeface="Poppins"/>
                <a:cs typeface="Poppins"/>
                <a:sym typeface="Poppins"/>
              </a:defRPr>
            </a:lvl3pPr>
            <a:lvl4pPr indent="0" lvl="3" marL="0" marR="0" algn="r">
              <a:spcBef>
                <a:spcPts val="0"/>
              </a:spcBef>
              <a:spcAft>
                <a:spcPts val="0"/>
              </a:spcAft>
              <a:buNone/>
              <a:defRPr sz="810">
                <a:solidFill>
                  <a:srgbClr val="898989"/>
                </a:solidFill>
                <a:latin typeface="Poppins"/>
                <a:ea typeface="Poppins"/>
                <a:cs typeface="Poppins"/>
                <a:sym typeface="Poppins"/>
              </a:defRPr>
            </a:lvl4pPr>
            <a:lvl5pPr indent="0" lvl="4" marL="0" marR="0" algn="r">
              <a:spcBef>
                <a:spcPts val="0"/>
              </a:spcBef>
              <a:spcAft>
                <a:spcPts val="0"/>
              </a:spcAft>
              <a:buNone/>
              <a:defRPr sz="810">
                <a:solidFill>
                  <a:srgbClr val="898989"/>
                </a:solidFill>
                <a:latin typeface="Poppins"/>
                <a:ea typeface="Poppins"/>
                <a:cs typeface="Poppins"/>
                <a:sym typeface="Poppins"/>
              </a:defRPr>
            </a:lvl5pPr>
            <a:lvl6pPr indent="0" lvl="5" marL="0" marR="0" algn="r">
              <a:spcBef>
                <a:spcPts val="0"/>
              </a:spcBef>
              <a:spcAft>
                <a:spcPts val="0"/>
              </a:spcAft>
              <a:buNone/>
              <a:defRPr sz="810">
                <a:solidFill>
                  <a:srgbClr val="898989"/>
                </a:solidFill>
                <a:latin typeface="Poppins"/>
                <a:ea typeface="Poppins"/>
                <a:cs typeface="Poppins"/>
                <a:sym typeface="Poppins"/>
              </a:defRPr>
            </a:lvl6pPr>
            <a:lvl7pPr indent="0" lvl="6" marL="0" marR="0" algn="r">
              <a:spcBef>
                <a:spcPts val="0"/>
              </a:spcBef>
              <a:spcAft>
                <a:spcPts val="0"/>
              </a:spcAft>
              <a:buNone/>
              <a:defRPr sz="810">
                <a:solidFill>
                  <a:srgbClr val="898989"/>
                </a:solidFill>
                <a:latin typeface="Poppins"/>
                <a:ea typeface="Poppins"/>
                <a:cs typeface="Poppins"/>
                <a:sym typeface="Poppins"/>
              </a:defRPr>
            </a:lvl7pPr>
            <a:lvl8pPr indent="0" lvl="7" marL="0" marR="0" algn="r">
              <a:spcBef>
                <a:spcPts val="0"/>
              </a:spcBef>
              <a:spcAft>
                <a:spcPts val="0"/>
              </a:spcAft>
              <a:buNone/>
              <a:defRPr sz="810">
                <a:solidFill>
                  <a:srgbClr val="898989"/>
                </a:solidFill>
                <a:latin typeface="Poppins"/>
                <a:ea typeface="Poppins"/>
                <a:cs typeface="Poppins"/>
                <a:sym typeface="Poppins"/>
              </a:defRPr>
            </a:lvl8pPr>
            <a:lvl9pPr indent="0" lvl="8" marL="0" marR="0" algn="r">
              <a:spcBef>
                <a:spcPts val="0"/>
              </a:spcBef>
              <a:spcAft>
                <a:spcPts val="0"/>
              </a:spcAft>
              <a:buNone/>
              <a:defRPr sz="810">
                <a:solidFill>
                  <a:srgbClr val="898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0" name="Shape 130"/>
        <p:cNvGrpSpPr/>
        <p:nvPr/>
      </p:nvGrpSpPr>
      <p:grpSpPr>
        <a:xfrm>
          <a:off x="0" y="0"/>
          <a:ext cx="0" cy="0"/>
          <a:chOff x="0" y="0"/>
          <a:chExt cx="0" cy="0"/>
        </a:xfrm>
      </p:grpSpPr>
      <p:sp>
        <p:nvSpPr>
          <p:cNvPr id="131" name="Google Shape;131;p56"/>
          <p:cNvSpPr txBox="1"/>
          <p:nvPr>
            <p:ph type="title"/>
          </p:nvPr>
        </p:nvSpPr>
        <p:spPr>
          <a:xfrm>
            <a:off x="722313" y="3305177"/>
            <a:ext cx="7772400" cy="102155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27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2" name="Google Shape;132;p56"/>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270"/>
              </a:spcBef>
              <a:spcAft>
                <a:spcPts val="0"/>
              </a:spcAft>
              <a:buClr>
                <a:schemeClr val="dk1"/>
              </a:buClr>
              <a:buSzPts val="1350"/>
              <a:buNone/>
              <a:defRPr sz="1350"/>
            </a:lvl1pPr>
            <a:lvl2pPr indent="-228600" lvl="1" marL="914400" algn="l">
              <a:spcBef>
                <a:spcPts val="243"/>
              </a:spcBef>
              <a:spcAft>
                <a:spcPts val="0"/>
              </a:spcAft>
              <a:buClr>
                <a:schemeClr val="dk1"/>
              </a:buClr>
              <a:buSzPts val="1215"/>
              <a:buNone/>
              <a:defRPr sz="1215"/>
            </a:lvl2pPr>
            <a:lvl3pPr indent="-228600" lvl="2" marL="1371600" algn="l">
              <a:spcBef>
                <a:spcPts val="216"/>
              </a:spcBef>
              <a:spcAft>
                <a:spcPts val="0"/>
              </a:spcAft>
              <a:buClr>
                <a:schemeClr val="dk1"/>
              </a:buClr>
              <a:buSzPts val="1080"/>
              <a:buNone/>
              <a:defRPr sz="1080"/>
            </a:lvl3pPr>
            <a:lvl4pPr indent="-228600" lvl="3" marL="1828800" algn="l">
              <a:spcBef>
                <a:spcPts val="189"/>
              </a:spcBef>
              <a:spcAft>
                <a:spcPts val="0"/>
              </a:spcAft>
              <a:buClr>
                <a:schemeClr val="dk1"/>
              </a:buClr>
              <a:buSzPts val="945"/>
              <a:buNone/>
              <a:defRPr sz="945"/>
            </a:lvl4pPr>
            <a:lvl5pPr indent="-228600" lvl="4" marL="2286000" algn="l">
              <a:spcBef>
                <a:spcPts val="189"/>
              </a:spcBef>
              <a:spcAft>
                <a:spcPts val="0"/>
              </a:spcAft>
              <a:buClr>
                <a:schemeClr val="dk1"/>
              </a:buClr>
              <a:buSzPts val="945"/>
              <a:buNone/>
              <a:defRPr sz="945"/>
            </a:lvl5pPr>
            <a:lvl6pPr indent="-228600" lvl="5" marL="2743200" algn="l">
              <a:spcBef>
                <a:spcPts val="189"/>
              </a:spcBef>
              <a:spcAft>
                <a:spcPts val="0"/>
              </a:spcAft>
              <a:buClr>
                <a:schemeClr val="dk1"/>
              </a:buClr>
              <a:buSzPts val="945"/>
              <a:buNone/>
              <a:defRPr sz="945"/>
            </a:lvl6pPr>
            <a:lvl7pPr indent="-228600" lvl="6" marL="3200400" algn="l">
              <a:spcBef>
                <a:spcPts val="189"/>
              </a:spcBef>
              <a:spcAft>
                <a:spcPts val="0"/>
              </a:spcAft>
              <a:buClr>
                <a:schemeClr val="dk1"/>
              </a:buClr>
              <a:buSzPts val="945"/>
              <a:buNone/>
              <a:defRPr sz="945"/>
            </a:lvl7pPr>
            <a:lvl8pPr indent="-228600" lvl="7" marL="3657600" algn="l">
              <a:spcBef>
                <a:spcPts val="189"/>
              </a:spcBef>
              <a:spcAft>
                <a:spcPts val="0"/>
              </a:spcAft>
              <a:buClr>
                <a:schemeClr val="dk1"/>
              </a:buClr>
              <a:buSzPts val="945"/>
              <a:buNone/>
              <a:defRPr sz="945"/>
            </a:lvl8pPr>
            <a:lvl9pPr indent="-228600" lvl="8" marL="4114800" algn="l">
              <a:spcBef>
                <a:spcPts val="189"/>
              </a:spcBef>
              <a:spcAft>
                <a:spcPts val="0"/>
              </a:spcAft>
              <a:buClr>
                <a:schemeClr val="dk1"/>
              </a:buClr>
              <a:buSzPts val="945"/>
              <a:buNone/>
              <a:defRPr sz="945"/>
            </a:lvl9pPr>
          </a:lstStyle>
          <a:p/>
        </p:txBody>
      </p:sp>
      <p:sp>
        <p:nvSpPr>
          <p:cNvPr id="133" name="Google Shape;133;p56"/>
          <p:cNvSpPr txBox="1"/>
          <p:nvPr>
            <p:ph idx="10" type="dt"/>
          </p:nvPr>
        </p:nvSpPr>
        <p:spPr>
          <a:xfrm>
            <a:off x="457200" y="4767739"/>
            <a:ext cx="2133600" cy="27289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56"/>
          <p:cNvSpPr txBox="1"/>
          <p:nvPr>
            <p:ph idx="11" type="ftr"/>
          </p:nvPr>
        </p:nvSpPr>
        <p:spPr>
          <a:xfrm>
            <a:off x="3124200" y="4767739"/>
            <a:ext cx="2895600" cy="27289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56"/>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810">
                <a:solidFill>
                  <a:srgbClr val="898989"/>
                </a:solidFill>
                <a:latin typeface="Poppins"/>
                <a:ea typeface="Poppins"/>
                <a:cs typeface="Poppins"/>
                <a:sym typeface="Poppins"/>
              </a:defRPr>
            </a:lvl1pPr>
            <a:lvl2pPr indent="0" lvl="1" marL="0" marR="0" algn="r">
              <a:spcBef>
                <a:spcPts val="0"/>
              </a:spcBef>
              <a:spcAft>
                <a:spcPts val="0"/>
              </a:spcAft>
              <a:buNone/>
              <a:defRPr sz="810">
                <a:solidFill>
                  <a:srgbClr val="898989"/>
                </a:solidFill>
                <a:latin typeface="Poppins"/>
                <a:ea typeface="Poppins"/>
                <a:cs typeface="Poppins"/>
                <a:sym typeface="Poppins"/>
              </a:defRPr>
            </a:lvl2pPr>
            <a:lvl3pPr indent="0" lvl="2" marL="0" marR="0" algn="r">
              <a:spcBef>
                <a:spcPts val="0"/>
              </a:spcBef>
              <a:spcAft>
                <a:spcPts val="0"/>
              </a:spcAft>
              <a:buNone/>
              <a:defRPr sz="810">
                <a:solidFill>
                  <a:srgbClr val="898989"/>
                </a:solidFill>
                <a:latin typeface="Poppins"/>
                <a:ea typeface="Poppins"/>
                <a:cs typeface="Poppins"/>
                <a:sym typeface="Poppins"/>
              </a:defRPr>
            </a:lvl3pPr>
            <a:lvl4pPr indent="0" lvl="3" marL="0" marR="0" algn="r">
              <a:spcBef>
                <a:spcPts val="0"/>
              </a:spcBef>
              <a:spcAft>
                <a:spcPts val="0"/>
              </a:spcAft>
              <a:buNone/>
              <a:defRPr sz="810">
                <a:solidFill>
                  <a:srgbClr val="898989"/>
                </a:solidFill>
                <a:latin typeface="Poppins"/>
                <a:ea typeface="Poppins"/>
                <a:cs typeface="Poppins"/>
                <a:sym typeface="Poppins"/>
              </a:defRPr>
            </a:lvl4pPr>
            <a:lvl5pPr indent="0" lvl="4" marL="0" marR="0" algn="r">
              <a:spcBef>
                <a:spcPts val="0"/>
              </a:spcBef>
              <a:spcAft>
                <a:spcPts val="0"/>
              </a:spcAft>
              <a:buNone/>
              <a:defRPr sz="810">
                <a:solidFill>
                  <a:srgbClr val="898989"/>
                </a:solidFill>
                <a:latin typeface="Poppins"/>
                <a:ea typeface="Poppins"/>
                <a:cs typeface="Poppins"/>
                <a:sym typeface="Poppins"/>
              </a:defRPr>
            </a:lvl5pPr>
            <a:lvl6pPr indent="0" lvl="5" marL="0" marR="0" algn="r">
              <a:spcBef>
                <a:spcPts val="0"/>
              </a:spcBef>
              <a:spcAft>
                <a:spcPts val="0"/>
              </a:spcAft>
              <a:buNone/>
              <a:defRPr sz="810">
                <a:solidFill>
                  <a:srgbClr val="898989"/>
                </a:solidFill>
                <a:latin typeface="Poppins"/>
                <a:ea typeface="Poppins"/>
                <a:cs typeface="Poppins"/>
                <a:sym typeface="Poppins"/>
              </a:defRPr>
            </a:lvl6pPr>
            <a:lvl7pPr indent="0" lvl="6" marL="0" marR="0" algn="r">
              <a:spcBef>
                <a:spcPts val="0"/>
              </a:spcBef>
              <a:spcAft>
                <a:spcPts val="0"/>
              </a:spcAft>
              <a:buNone/>
              <a:defRPr sz="810">
                <a:solidFill>
                  <a:srgbClr val="898989"/>
                </a:solidFill>
                <a:latin typeface="Poppins"/>
                <a:ea typeface="Poppins"/>
                <a:cs typeface="Poppins"/>
                <a:sym typeface="Poppins"/>
              </a:defRPr>
            </a:lvl7pPr>
            <a:lvl8pPr indent="0" lvl="7" marL="0" marR="0" algn="r">
              <a:spcBef>
                <a:spcPts val="0"/>
              </a:spcBef>
              <a:spcAft>
                <a:spcPts val="0"/>
              </a:spcAft>
              <a:buNone/>
              <a:defRPr sz="810">
                <a:solidFill>
                  <a:srgbClr val="898989"/>
                </a:solidFill>
                <a:latin typeface="Poppins"/>
                <a:ea typeface="Poppins"/>
                <a:cs typeface="Poppins"/>
                <a:sym typeface="Poppins"/>
              </a:defRPr>
            </a:lvl8pPr>
            <a:lvl9pPr indent="0" lvl="8" marL="0" marR="0" algn="r">
              <a:spcBef>
                <a:spcPts val="0"/>
              </a:spcBef>
              <a:spcAft>
                <a:spcPts val="0"/>
              </a:spcAft>
              <a:buNone/>
              <a:defRPr sz="810">
                <a:solidFill>
                  <a:srgbClr val="898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40"/>
          <p:cNvSpPr txBox="1"/>
          <p:nvPr>
            <p:ph type="title"/>
          </p:nvPr>
        </p:nvSpPr>
        <p:spPr>
          <a:xfrm>
            <a:off x="0" y="1"/>
            <a:ext cx="7772400" cy="58908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700"/>
              <a:buFont typeface="Arial"/>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0"/>
          <p:cNvSpPr txBox="1"/>
          <p:nvPr>
            <p:ph idx="12" type="sldNum"/>
          </p:nvPr>
        </p:nvSpPr>
        <p:spPr>
          <a:xfrm>
            <a:off x="8601834" y="4767264"/>
            <a:ext cx="542166"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6" name="Shape 136"/>
        <p:cNvGrpSpPr/>
        <p:nvPr/>
      </p:nvGrpSpPr>
      <p:grpSpPr>
        <a:xfrm>
          <a:off x="0" y="0"/>
          <a:ext cx="0" cy="0"/>
          <a:chOff x="0" y="0"/>
          <a:chExt cx="0" cy="0"/>
        </a:xfrm>
      </p:grpSpPr>
      <p:sp>
        <p:nvSpPr>
          <p:cNvPr id="137" name="Google Shape;137;p57"/>
          <p:cNvSpPr txBox="1"/>
          <p:nvPr>
            <p:ph type="title"/>
          </p:nvPr>
        </p:nvSpPr>
        <p:spPr>
          <a:xfrm>
            <a:off x="457200" y="205740"/>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8" name="Google Shape;138;p57"/>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Autofit/>
          </a:bodyPr>
          <a:lstStyle>
            <a:lvl1pPr indent="-348615" lvl="0" marL="457200" algn="l">
              <a:spcBef>
                <a:spcPts val="378"/>
              </a:spcBef>
              <a:spcAft>
                <a:spcPts val="0"/>
              </a:spcAft>
              <a:buClr>
                <a:schemeClr val="dk1"/>
              </a:buClr>
              <a:buSzPts val="1890"/>
              <a:buChar char="•"/>
              <a:defRPr sz="1890"/>
            </a:lvl1pPr>
            <a:lvl2pPr indent="-331469" lvl="1" marL="914400" algn="l">
              <a:spcBef>
                <a:spcPts val="324"/>
              </a:spcBef>
              <a:spcAft>
                <a:spcPts val="0"/>
              </a:spcAft>
              <a:buClr>
                <a:schemeClr val="dk1"/>
              </a:buClr>
              <a:buSzPts val="1620"/>
              <a:buChar char="–"/>
              <a:defRPr sz="1620"/>
            </a:lvl2pPr>
            <a:lvl3pPr indent="-314325" lvl="2" marL="1371600" algn="l">
              <a:spcBef>
                <a:spcPts val="270"/>
              </a:spcBef>
              <a:spcAft>
                <a:spcPts val="0"/>
              </a:spcAft>
              <a:buClr>
                <a:schemeClr val="dk1"/>
              </a:buClr>
              <a:buSzPts val="1350"/>
              <a:buChar char="•"/>
              <a:defRPr sz="1350"/>
            </a:lvl3pPr>
            <a:lvl4pPr indent="-305752" lvl="3" marL="1828800" algn="l">
              <a:spcBef>
                <a:spcPts val="243"/>
              </a:spcBef>
              <a:spcAft>
                <a:spcPts val="0"/>
              </a:spcAft>
              <a:buClr>
                <a:schemeClr val="dk1"/>
              </a:buClr>
              <a:buSzPts val="1215"/>
              <a:buChar char="–"/>
              <a:defRPr sz="1215"/>
            </a:lvl4pPr>
            <a:lvl5pPr indent="-305752" lvl="4" marL="2286000" algn="l">
              <a:spcBef>
                <a:spcPts val="243"/>
              </a:spcBef>
              <a:spcAft>
                <a:spcPts val="0"/>
              </a:spcAft>
              <a:buClr>
                <a:schemeClr val="dk1"/>
              </a:buClr>
              <a:buSzPts val="1215"/>
              <a:buChar char="»"/>
              <a:defRPr sz="1215"/>
            </a:lvl5pPr>
            <a:lvl6pPr indent="-305752" lvl="5" marL="2743200" algn="l">
              <a:spcBef>
                <a:spcPts val="243"/>
              </a:spcBef>
              <a:spcAft>
                <a:spcPts val="0"/>
              </a:spcAft>
              <a:buClr>
                <a:schemeClr val="dk1"/>
              </a:buClr>
              <a:buSzPts val="1215"/>
              <a:buChar char="»"/>
              <a:defRPr sz="1215"/>
            </a:lvl6pPr>
            <a:lvl7pPr indent="-305752" lvl="6" marL="3200400" algn="l">
              <a:spcBef>
                <a:spcPts val="243"/>
              </a:spcBef>
              <a:spcAft>
                <a:spcPts val="0"/>
              </a:spcAft>
              <a:buClr>
                <a:schemeClr val="dk1"/>
              </a:buClr>
              <a:buSzPts val="1215"/>
              <a:buChar char="»"/>
              <a:defRPr sz="1215"/>
            </a:lvl7pPr>
            <a:lvl8pPr indent="-305752" lvl="7" marL="3657600" algn="l">
              <a:spcBef>
                <a:spcPts val="243"/>
              </a:spcBef>
              <a:spcAft>
                <a:spcPts val="0"/>
              </a:spcAft>
              <a:buClr>
                <a:schemeClr val="dk1"/>
              </a:buClr>
              <a:buSzPts val="1215"/>
              <a:buChar char="»"/>
              <a:defRPr sz="1215"/>
            </a:lvl8pPr>
            <a:lvl9pPr indent="-305752" lvl="8" marL="4114800" algn="l">
              <a:spcBef>
                <a:spcPts val="243"/>
              </a:spcBef>
              <a:spcAft>
                <a:spcPts val="0"/>
              </a:spcAft>
              <a:buClr>
                <a:schemeClr val="dk1"/>
              </a:buClr>
              <a:buSzPts val="1215"/>
              <a:buChar char="»"/>
              <a:defRPr sz="1215"/>
            </a:lvl9pPr>
          </a:lstStyle>
          <a:p/>
        </p:txBody>
      </p:sp>
      <p:sp>
        <p:nvSpPr>
          <p:cNvPr id="139" name="Google Shape;139;p57"/>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Autofit/>
          </a:bodyPr>
          <a:lstStyle>
            <a:lvl1pPr indent="-348615" lvl="0" marL="457200" algn="l">
              <a:spcBef>
                <a:spcPts val="378"/>
              </a:spcBef>
              <a:spcAft>
                <a:spcPts val="0"/>
              </a:spcAft>
              <a:buClr>
                <a:schemeClr val="dk1"/>
              </a:buClr>
              <a:buSzPts val="1890"/>
              <a:buChar char="•"/>
              <a:defRPr sz="1890"/>
            </a:lvl1pPr>
            <a:lvl2pPr indent="-331469" lvl="1" marL="914400" algn="l">
              <a:spcBef>
                <a:spcPts val="324"/>
              </a:spcBef>
              <a:spcAft>
                <a:spcPts val="0"/>
              </a:spcAft>
              <a:buClr>
                <a:schemeClr val="dk1"/>
              </a:buClr>
              <a:buSzPts val="1620"/>
              <a:buChar char="–"/>
              <a:defRPr sz="1620"/>
            </a:lvl2pPr>
            <a:lvl3pPr indent="-314325" lvl="2" marL="1371600" algn="l">
              <a:spcBef>
                <a:spcPts val="270"/>
              </a:spcBef>
              <a:spcAft>
                <a:spcPts val="0"/>
              </a:spcAft>
              <a:buClr>
                <a:schemeClr val="dk1"/>
              </a:buClr>
              <a:buSzPts val="1350"/>
              <a:buChar char="•"/>
              <a:defRPr sz="1350"/>
            </a:lvl3pPr>
            <a:lvl4pPr indent="-305752" lvl="3" marL="1828800" algn="l">
              <a:spcBef>
                <a:spcPts val="243"/>
              </a:spcBef>
              <a:spcAft>
                <a:spcPts val="0"/>
              </a:spcAft>
              <a:buClr>
                <a:schemeClr val="dk1"/>
              </a:buClr>
              <a:buSzPts val="1215"/>
              <a:buChar char="–"/>
              <a:defRPr sz="1215"/>
            </a:lvl4pPr>
            <a:lvl5pPr indent="-305752" lvl="4" marL="2286000" algn="l">
              <a:spcBef>
                <a:spcPts val="243"/>
              </a:spcBef>
              <a:spcAft>
                <a:spcPts val="0"/>
              </a:spcAft>
              <a:buClr>
                <a:schemeClr val="dk1"/>
              </a:buClr>
              <a:buSzPts val="1215"/>
              <a:buChar char="»"/>
              <a:defRPr sz="1215"/>
            </a:lvl5pPr>
            <a:lvl6pPr indent="-305752" lvl="5" marL="2743200" algn="l">
              <a:spcBef>
                <a:spcPts val="243"/>
              </a:spcBef>
              <a:spcAft>
                <a:spcPts val="0"/>
              </a:spcAft>
              <a:buClr>
                <a:schemeClr val="dk1"/>
              </a:buClr>
              <a:buSzPts val="1215"/>
              <a:buChar char="»"/>
              <a:defRPr sz="1215"/>
            </a:lvl6pPr>
            <a:lvl7pPr indent="-305752" lvl="6" marL="3200400" algn="l">
              <a:spcBef>
                <a:spcPts val="243"/>
              </a:spcBef>
              <a:spcAft>
                <a:spcPts val="0"/>
              </a:spcAft>
              <a:buClr>
                <a:schemeClr val="dk1"/>
              </a:buClr>
              <a:buSzPts val="1215"/>
              <a:buChar char="»"/>
              <a:defRPr sz="1215"/>
            </a:lvl7pPr>
            <a:lvl8pPr indent="-305752" lvl="7" marL="3657600" algn="l">
              <a:spcBef>
                <a:spcPts val="243"/>
              </a:spcBef>
              <a:spcAft>
                <a:spcPts val="0"/>
              </a:spcAft>
              <a:buClr>
                <a:schemeClr val="dk1"/>
              </a:buClr>
              <a:buSzPts val="1215"/>
              <a:buChar char="»"/>
              <a:defRPr sz="1215"/>
            </a:lvl8pPr>
            <a:lvl9pPr indent="-305752" lvl="8" marL="4114800" algn="l">
              <a:spcBef>
                <a:spcPts val="243"/>
              </a:spcBef>
              <a:spcAft>
                <a:spcPts val="0"/>
              </a:spcAft>
              <a:buClr>
                <a:schemeClr val="dk1"/>
              </a:buClr>
              <a:buSzPts val="1215"/>
              <a:buChar char="»"/>
              <a:defRPr sz="1215"/>
            </a:lvl9pPr>
          </a:lstStyle>
          <a:p/>
        </p:txBody>
      </p:sp>
      <p:sp>
        <p:nvSpPr>
          <p:cNvPr id="140" name="Google Shape;140;p57"/>
          <p:cNvSpPr txBox="1"/>
          <p:nvPr>
            <p:ph idx="10" type="dt"/>
          </p:nvPr>
        </p:nvSpPr>
        <p:spPr>
          <a:xfrm>
            <a:off x="457200" y="4767739"/>
            <a:ext cx="2133600" cy="27289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7"/>
          <p:cNvSpPr txBox="1"/>
          <p:nvPr>
            <p:ph idx="11" type="ftr"/>
          </p:nvPr>
        </p:nvSpPr>
        <p:spPr>
          <a:xfrm>
            <a:off x="3124200" y="4767739"/>
            <a:ext cx="2895600" cy="27289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57"/>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810">
                <a:solidFill>
                  <a:srgbClr val="898989"/>
                </a:solidFill>
                <a:latin typeface="Poppins"/>
                <a:ea typeface="Poppins"/>
                <a:cs typeface="Poppins"/>
                <a:sym typeface="Poppins"/>
              </a:defRPr>
            </a:lvl1pPr>
            <a:lvl2pPr indent="0" lvl="1" marL="0" marR="0" algn="r">
              <a:spcBef>
                <a:spcPts val="0"/>
              </a:spcBef>
              <a:spcAft>
                <a:spcPts val="0"/>
              </a:spcAft>
              <a:buNone/>
              <a:defRPr sz="810">
                <a:solidFill>
                  <a:srgbClr val="898989"/>
                </a:solidFill>
                <a:latin typeface="Poppins"/>
                <a:ea typeface="Poppins"/>
                <a:cs typeface="Poppins"/>
                <a:sym typeface="Poppins"/>
              </a:defRPr>
            </a:lvl2pPr>
            <a:lvl3pPr indent="0" lvl="2" marL="0" marR="0" algn="r">
              <a:spcBef>
                <a:spcPts val="0"/>
              </a:spcBef>
              <a:spcAft>
                <a:spcPts val="0"/>
              </a:spcAft>
              <a:buNone/>
              <a:defRPr sz="810">
                <a:solidFill>
                  <a:srgbClr val="898989"/>
                </a:solidFill>
                <a:latin typeface="Poppins"/>
                <a:ea typeface="Poppins"/>
                <a:cs typeface="Poppins"/>
                <a:sym typeface="Poppins"/>
              </a:defRPr>
            </a:lvl3pPr>
            <a:lvl4pPr indent="0" lvl="3" marL="0" marR="0" algn="r">
              <a:spcBef>
                <a:spcPts val="0"/>
              </a:spcBef>
              <a:spcAft>
                <a:spcPts val="0"/>
              </a:spcAft>
              <a:buNone/>
              <a:defRPr sz="810">
                <a:solidFill>
                  <a:srgbClr val="898989"/>
                </a:solidFill>
                <a:latin typeface="Poppins"/>
                <a:ea typeface="Poppins"/>
                <a:cs typeface="Poppins"/>
                <a:sym typeface="Poppins"/>
              </a:defRPr>
            </a:lvl4pPr>
            <a:lvl5pPr indent="0" lvl="4" marL="0" marR="0" algn="r">
              <a:spcBef>
                <a:spcPts val="0"/>
              </a:spcBef>
              <a:spcAft>
                <a:spcPts val="0"/>
              </a:spcAft>
              <a:buNone/>
              <a:defRPr sz="810">
                <a:solidFill>
                  <a:srgbClr val="898989"/>
                </a:solidFill>
                <a:latin typeface="Poppins"/>
                <a:ea typeface="Poppins"/>
                <a:cs typeface="Poppins"/>
                <a:sym typeface="Poppins"/>
              </a:defRPr>
            </a:lvl5pPr>
            <a:lvl6pPr indent="0" lvl="5" marL="0" marR="0" algn="r">
              <a:spcBef>
                <a:spcPts val="0"/>
              </a:spcBef>
              <a:spcAft>
                <a:spcPts val="0"/>
              </a:spcAft>
              <a:buNone/>
              <a:defRPr sz="810">
                <a:solidFill>
                  <a:srgbClr val="898989"/>
                </a:solidFill>
                <a:latin typeface="Poppins"/>
                <a:ea typeface="Poppins"/>
                <a:cs typeface="Poppins"/>
                <a:sym typeface="Poppins"/>
              </a:defRPr>
            </a:lvl6pPr>
            <a:lvl7pPr indent="0" lvl="6" marL="0" marR="0" algn="r">
              <a:spcBef>
                <a:spcPts val="0"/>
              </a:spcBef>
              <a:spcAft>
                <a:spcPts val="0"/>
              </a:spcAft>
              <a:buNone/>
              <a:defRPr sz="810">
                <a:solidFill>
                  <a:srgbClr val="898989"/>
                </a:solidFill>
                <a:latin typeface="Poppins"/>
                <a:ea typeface="Poppins"/>
                <a:cs typeface="Poppins"/>
                <a:sym typeface="Poppins"/>
              </a:defRPr>
            </a:lvl7pPr>
            <a:lvl8pPr indent="0" lvl="7" marL="0" marR="0" algn="r">
              <a:spcBef>
                <a:spcPts val="0"/>
              </a:spcBef>
              <a:spcAft>
                <a:spcPts val="0"/>
              </a:spcAft>
              <a:buNone/>
              <a:defRPr sz="810">
                <a:solidFill>
                  <a:srgbClr val="898989"/>
                </a:solidFill>
                <a:latin typeface="Poppins"/>
                <a:ea typeface="Poppins"/>
                <a:cs typeface="Poppins"/>
                <a:sym typeface="Poppins"/>
              </a:defRPr>
            </a:lvl8pPr>
            <a:lvl9pPr indent="0" lvl="8" marL="0" marR="0" algn="r">
              <a:spcBef>
                <a:spcPts val="0"/>
              </a:spcBef>
              <a:spcAft>
                <a:spcPts val="0"/>
              </a:spcAft>
              <a:buNone/>
              <a:defRPr sz="810">
                <a:solidFill>
                  <a:srgbClr val="898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p58"/>
          <p:cNvSpPr txBox="1"/>
          <p:nvPr>
            <p:ph type="title"/>
          </p:nvPr>
        </p:nvSpPr>
        <p:spPr>
          <a:xfrm>
            <a:off x="457200" y="205740"/>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5" name="Google Shape;145;p58"/>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324"/>
              </a:spcBef>
              <a:spcAft>
                <a:spcPts val="0"/>
              </a:spcAft>
              <a:buClr>
                <a:schemeClr val="dk1"/>
              </a:buClr>
              <a:buSzPts val="1620"/>
              <a:buNone/>
              <a:defRPr b="1" sz="1620"/>
            </a:lvl1pPr>
            <a:lvl2pPr indent="-228600" lvl="1" marL="914400" algn="l">
              <a:spcBef>
                <a:spcPts val="270"/>
              </a:spcBef>
              <a:spcAft>
                <a:spcPts val="0"/>
              </a:spcAft>
              <a:buClr>
                <a:schemeClr val="dk1"/>
              </a:buClr>
              <a:buSzPts val="1350"/>
              <a:buNone/>
              <a:defRPr b="1" sz="1350"/>
            </a:lvl2pPr>
            <a:lvl3pPr indent="-228600" lvl="2" marL="1371600" algn="l">
              <a:spcBef>
                <a:spcPts val="243"/>
              </a:spcBef>
              <a:spcAft>
                <a:spcPts val="0"/>
              </a:spcAft>
              <a:buClr>
                <a:schemeClr val="dk1"/>
              </a:buClr>
              <a:buSzPts val="1215"/>
              <a:buNone/>
              <a:defRPr b="1" sz="1215"/>
            </a:lvl3pPr>
            <a:lvl4pPr indent="-228600" lvl="3" marL="1828800" algn="l">
              <a:spcBef>
                <a:spcPts val="216"/>
              </a:spcBef>
              <a:spcAft>
                <a:spcPts val="0"/>
              </a:spcAft>
              <a:buClr>
                <a:schemeClr val="dk1"/>
              </a:buClr>
              <a:buSzPts val="1080"/>
              <a:buNone/>
              <a:defRPr b="1" sz="1080"/>
            </a:lvl4pPr>
            <a:lvl5pPr indent="-228600" lvl="4" marL="2286000" algn="l">
              <a:spcBef>
                <a:spcPts val="216"/>
              </a:spcBef>
              <a:spcAft>
                <a:spcPts val="0"/>
              </a:spcAft>
              <a:buClr>
                <a:schemeClr val="dk1"/>
              </a:buClr>
              <a:buSzPts val="1080"/>
              <a:buNone/>
              <a:defRPr b="1" sz="1080"/>
            </a:lvl5pPr>
            <a:lvl6pPr indent="-228600" lvl="5" marL="2743200" algn="l">
              <a:spcBef>
                <a:spcPts val="216"/>
              </a:spcBef>
              <a:spcAft>
                <a:spcPts val="0"/>
              </a:spcAft>
              <a:buClr>
                <a:schemeClr val="dk1"/>
              </a:buClr>
              <a:buSzPts val="1080"/>
              <a:buNone/>
              <a:defRPr b="1" sz="1080"/>
            </a:lvl6pPr>
            <a:lvl7pPr indent="-228600" lvl="6" marL="3200400" algn="l">
              <a:spcBef>
                <a:spcPts val="216"/>
              </a:spcBef>
              <a:spcAft>
                <a:spcPts val="0"/>
              </a:spcAft>
              <a:buClr>
                <a:schemeClr val="dk1"/>
              </a:buClr>
              <a:buSzPts val="1080"/>
              <a:buNone/>
              <a:defRPr b="1" sz="1080"/>
            </a:lvl7pPr>
            <a:lvl8pPr indent="-228600" lvl="7" marL="3657600" algn="l">
              <a:spcBef>
                <a:spcPts val="216"/>
              </a:spcBef>
              <a:spcAft>
                <a:spcPts val="0"/>
              </a:spcAft>
              <a:buClr>
                <a:schemeClr val="dk1"/>
              </a:buClr>
              <a:buSzPts val="1080"/>
              <a:buNone/>
              <a:defRPr b="1" sz="1080"/>
            </a:lvl8pPr>
            <a:lvl9pPr indent="-228600" lvl="8" marL="4114800" algn="l">
              <a:spcBef>
                <a:spcPts val="216"/>
              </a:spcBef>
              <a:spcAft>
                <a:spcPts val="0"/>
              </a:spcAft>
              <a:buClr>
                <a:schemeClr val="dk1"/>
              </a:buClr>
              <a:buSzPts val="1080"/>
              <a:buNone/>
              <a:defRPr b="1" sz="1080"/>
            </a:lvl9pPr>
          </a:lstStyle>
          <a:p/>
        </p:txBody>
      </p:sp>
      <p:sp>
        <p:nvSpPr>
          <p:cNvPr id="146" name="Google Shape;146;p58"/>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31470" lvl="0" marL="457200" algn="l">
              <a:spcBef>
                <a:spcPts val="324"/>
              </a:spcBef>
              <a:spcAft>
                <a:spcPts val="0"/>
              </a:spcAft>
              <a:buClr>
                <a:schemeClr val="dk1"/>
              </a:buClr>
              <a:buSzPts val="1620"/>
              <a:buChar char="•"/>
              <a:defRPr sz="1620"/>
            </a:lvl1pPr>
            <a:lvl2pPr indent="-314325" lvl="1" marL="914400" algn="l">
              <a:spcBef>
                <a:spcPts val="270"/>
              </a:spcBef>
              <a:spcAft>
                <a:spcPts val="0"/>
              </a:spcAft>
              <a:buClr>
                <a:schemeClr val="dk1"/>
              </a:buClr>
              <a:buSzPts val="1350"/>
              <a:buChar char="–"/>
              <a:defRPr sz="1350"/>
            </a:lvl2pPr>
            <a:lvl3pPr indent="-305752" lvl="2" marL="1371600" algn="l">
              <a:spcBef>
                <a:spcPts val="243"/>
              </a:spcBef>
              <a:spcAft>
                <a:spcPts val="0"/>
              </a:spcAft>
              <a:buClr>
                <a:schemeClr val="dk1"/>
              </a:buClr>
              <a:buSzPts val="1215"/>
              <a:buChar char="•"/>
              <a:defRPr sz="1215"/>
            </a:lvl3pPr>
            <a:lvl4pPr indent="-297180" lvl="3" marL="1828800" algn="l">
              <a:spcBef>
                <a:spcPts val="216"/>
              </a:spcBef>
              <a:spcAft>
                <a:spcPts val="0"/>
              </a:spcAft>
              <a:buClr>
                <a:schemeClr val="dk1"/>
              </a:buClr>
              <a:buSzPts val="1080"/>
              <a:buChar char="–"/>
              <a:defRPr sz="1080"/>
            </a:lvl4pPr>
            <a:lvl5pPr indent="-297179" lvl="4" marL="2286000" algn="l">
              <a:spcBef>
                <a:spcPts val="216"/>
              </a:spcBef>
              <a:spcAft>
                <a:spcPts val="0"/>
              </a:spcAft>
              <a:buClr>
                <a:schemeClr val="dk1"/>
              </a:buClr>
              <a:buSzPts val="1080"/>
              <a:buChar char="»"/>
              <a:defRPr sz="1080"/>
            </a:lvl5pPr>
            <a:lvl6pPr indent="-297179" lvl="5" marL="2743200" algn="l">
              <a:spcBef>
                <a:spcPts val="216"/>
              </a:spcBef>
              <a:spcAft>
                <a:spcPts val="0"/>
              </a:spcAft>
              <a:buClr>
                <a:schemeClr val="dk1"/>
              </a:buClr>
              <a:buSzPts val="1080"/>
              <a:buChar char="»"/>
              <a:defRPr sz="1080"/>
            </a:lvl6pPr>
            <a:lvl7pPr indent="-297179" lvl="6" marL="3200400" algn="l">
              <a:spcBef>
                <a:spcPts val="216"/>
              </a:spcBef>
              <a:spcAft>
                <a:spcPts val="0"/>
              </a:spcAft>
              <a:buClr>
                <a:schemeClr val="dk1"/>
              </a:buClr>
              <a:buSzPts val="1080"/>
              <a:buChar char="»"/>
              <a:defRPr sz="1080"/>
            </a:lvl7pPr>
            <a:lvl8pPr indent="-297179" lvl="7" marL="3657600" algn="l">
              <a:spcBef>
                <a:spcPts val="216"/>
              </a:spcBef>
              <a:spcAft>
                <a:spcPts val="0"/>
              </a:spcAft>
              <a:buClr>
                <a:schemeClr val="dk1"/>
              </a:buClr>
              <a:buSzPts val="1080"/>
              <a:buChar char="»"/>
              <a:defRPr sz="1080"/>
            </a:lvl8pPr>
            <a:lvl9pPr indent="-297179" lvl="8" marL="4114800" algn="l">
              <a:spcBef>
                <a:spcPts val="216"/>
              </a:spcBef>
              <a:spcAft>
                <a:spcPts val="0"/>
              </a:spcAft>
              <a:buClr>
                <a:schemeClr val="dk1"/>
              </a:buClr>
              <a:buSzPts val="1080"/>
              <a:buChar char="»"/>
              <a:defRPr sz="1080"/>
            </a:lvl9pPr>
          </a:lstStyle>
          <a:p/>
        </p:txBody>
      </p:sp>
      <p:sp>
        <p:nvSpPr>
          <p:cNvPr id="147" name="Google Shape;147;p58"/>
          <p:cNvSpPr txBox="1"/>
          <p:nvPr>
            <p:ph idx="3" type="body"/>
          </p:nvPr>
        </p:nvSpPr>
        <p:spPr>
          <a:xfrm>
            <a:off x="4645027"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324"/>
              </a:spcBef>
              <a:spcAft>
                <a:spcPts val="0"/>
              </a:spcAft>
              <a:buClr>
                <a:schemeClr val="dk1"/>
              </a:buClr>
              <a:buSzPts val="1620"/>
              <a:buNone/>
              <a:defRPr b="1" sz="1620"/>
            </a:lvl1pPr>
            <a:lvl2pPr indent="-228600" lvl="1" marL="914400" algn="l">
              <a:spcBef>
                <a:spcPts val="270"/>
              </a:spcBef>
              <a:spcAft>
                <a:spcPts val="0"/>
              </a:spcAft>
              <a:buClr>
                <a:schemeClr val="dk1"/>
              </a:buClr>
              <a:buSzPts val="1350"/>
              <a:buNone/>
              <a:defRPr b="1" sz="1350"/>
            </a:lvl2pPr>
            <a:lvl3pPr indent="-228600" lvl="2" marL="1371600" algn="l">
              <a:spcBef>
                <a:spcPts val="243"/>
              </a:spcBef>
              <a:spcAft>
                <a:spcPts val="0"/>
              </a:spcAft>
              <a:buClr>
                <a:schemeClr val="dk1"/>
              </a:buClr>
              <a:buSzPts val="1215"/>
              <a:buNone/>
              <a:defRPr b="1" sz="1215"/>
            </a:lvl3pPr>
            <a:lvl4pPr indent="-228600" lvl="3" marL="1828800" algn="l">
              <a:spcBef>
                <a:spcPts val="216"/>
              </a:spcBef>
              <a:spcAft>
                <a:spcPts val="0"/>
              </a:spcAft>
              <a:buClr>
                <a:schemeClr val="dk1"/>
              </a:buClr>
              <a:buSzPts val="1080"/>
              <a:buNone/>
              <a:defRPr b="1" sz="1080"/>
            </a:lvl4pPr>
            <a:lvl5pPr indent="-228600" lvl="4" marL="2286000" algn="l">
              <a:spcBef>
                <a:spcPts val="216"/>
              </a:spcBef>
              <a:spcAft>
                <a:spcPts val="0"/>
              </a:spcAft>
              <a:buClr>
                <a:schemeClr val="dk1"/>
              </a:buClr>
              <a:buSzPts val="1080"/>
              <a:buNone/>
              <a:defRPr b="1" sz="1080"/>
            </a:lvl5pPr>
            <a:lvl6pPr indent="-228600" lvl="5" marL="2743200" algn="l">
              <a:spcBef>
                <a:spcPts val="216"/>
              </a:spcBef>
              <a:spcAft>
                <a:spcPts val="0"/>
              </a:spcAft>
              <a:buClr>
                <a:schemeClr val="dk1"/>
              </a:buClr>
              <a:buSzPts val="1080"/>
              <a:buNone/>
              <a:defRPr b="1" sz="1080"/>
            </a:lvl6pPr>
            <a:lvl7pPr indent="-228600" lvl="6" marL="3200400" algn="l">
              <a:spcBef>
                <a:spcPts val="216"/>
              </a:spcBef>
              <a:spcAft>
                <a:spcPts val="0"/>
              </a:spcAft>
              <a:buClr>
                <a:schemeClr val="dk1"/>
              </a:buClr>
              <a:buSzPts val="1080"/>
              <a:buNone/>
              <a:defRPr b="1" sz="1080"/>
            </a:lvl7pPr>
            <a:lvl8pPr indent="-228600" lvl="7" marL="3657600" algn="l">
              <a:spcBef>
                <a:spcPts val="216"/>
              </a:spcBef>
              <a:spcAft>
                <a:spcPts val="0"/>
              </a:spcAft>
              <a:buClr>
                <a:schemeClr val="dk1"/>
              </a:buClr>
              <a:buSzPts val="1080"/>
              <a:buNone/>
              <a:defRPr b="1" sz="1080"/>
            </a:lvl8pPr>
            <a:lvl9pPr indent="-228600" lvl="8" marL="4114800" algn="l">
              <a:spcBef>
                <a:spcPts val="216"/>
              </a:spcBef>
              <a:spcAft>
                <a:spcPts val="0"/>
              </a:spcAft>
              <a:buClr>
                <a:schemeClr val="dk1"/>
              </a:buClr>
              <a:buSzPts val="1080"/>
              <a:buNone/>
              <a:defRPr b="1" sz="1080"/>
            </a:lvl9pPr>
          </a:lstStyle>
          <a:p/>
        </p:txBody>
      </p:sp>
      <p:sp>
        <p:nvSpPr>
          <p:cNvPr id="148" name="Google Shape;148;p58"/>
          <p:cNvSpPr txBox="1"/>
          <p:nvPr>
            <p:ph idx="4" type="body"/>
          </p:nvPr>
        </p:nvSpPr>
        <p:spPr>
          <a:xfrm>
            <a:off x="4645027" y="1631156"/>
            <a:ext cx="4041775" cy="2963466"/>
          </a:xfrm>
          <a:prstGeom prst="rect">
            <a:avLst/>
          </a:prstGeom>
          <a:noFill/>
          <a:ln>
            <a:noFill/>
          </a:ln>
        </p:spPr>
        <p:txBody>
          <a:bodyPr anchorCtr="0" anchor="t" bIns="45700" lIns="91425" spcFirstLastPara="1" rIns="91425" wrap="square" tIns="45700">
            <a:noAutofit/>
          </a:bodyPr>
          <a:lstStyle>
            <a:lvl1pPr indent="-331470" lvl="0" marL="457200" algn="l">
              <a:spcBef>
                <a:spcPts val="324"/>
              </a:spcBef>
              <a:spcAft>
                <a:spcPts val="0"/>
              </a:spcAft>
              <a:buClr>
                <a:schemeClr val="dk1"/>
              </a:buClr>
              <a:buSzPts val="1620"/>
              <a:buChar char="•"/>
              <a:defRPr sz="1620"/>
            </a:lvl1pPr>
            <a:lvl2pPr indent="-314325" lvl="1" marL="914400" algn="l">
              <a:spcBef>
                <a:spcPts val="270"/>
              </a:spcBef>
              <a:spcAft>
                <a:spcPts val="0"/>
              </a:spcAft>
              <a:buClr>
                <a:schemeClr val="dk1"/>
              </a:buClr>
              <a:buSzPts val="1350"/>
              <a:buChar char="–"/>
              <a:defRPr sz="1350"/>
            </a:lvl2pPr>
            <a:lvl3pPr indent="-305752" lvl="2" marL="1371600" algn="l">
              <a:spcBef>
                <a:spcPts val="243"/>
              </a:spcBef>
              <a:spcAft>
                <a:spcPts val="0"/>
              </a:spcAft>
              <a:buClr>
                <a:schemeClr val="dk1"/>
              </a:buClr>
              <a:buSzPts val="1215"/>
              <a:buChar char="•"/>
              <a:defRPr sz="1215"/>
            </a:lvl3pPr>
            <a:lvl4pPr indent="-297180" lvl="3" marL="1828800" algn="l">
              <a:spcBef>
                <a:spcPts val="216"/>
              </a:spcBef>
              <a:spcAft>
                <a:spcPts val="0"/>
              </a:spcAft>
              <a:buClr>
                <a:schemeClr val="dk1"/>
              </a:buClr>
              <a:buSzPts val="1080"/>
              <a:buChar char="–"/>
              <a:defRPr sz="1080"/>
            </a:lvl4pPr>
            <a:lvl5pPr indent="-297179" lvl="4" marL="2286000" algn="l">
              <a:spcBef>
                <a:spcPts val="216"/>
              </a:spcBef>
              <a:spcAft>
                <a:spcPts val="0"/>
              </a:spcAft>
              <a:buClr>
                <a:schemeClr val="dk1"/>
              </a:buClr>
              <a:buSzPts val="1080"/>
              <a:buChar char="»"/>
              <a:defRPr sz="1080"/>
            </a:lvl5pPr>
            <a:lvl6pPr indent="-297179" lvl="5" marL="2743200" algn="l">
              <a:spcBef>
                <a:spcPts val="216"/>
              </a:spcBef>
              <a:spcAft>
                <a:spcPts val="0"/>
              </a:spcAft>
              <a:buClr>
                <a:schemeClr val="dk1"/>
              </a:buClr>
              <a:buSzPts val="1080"/>
              <a:buChar char="»"/>
              <a:defRPr sz="1080"/>
            </a:lvl6pPr>
            <a:lvl7pPr indent="-297179" lvl="6" marL="3200400" algn="l">
              <a:spcBef>
                <a:spcPts val="216"/>
              </a:spcBef>
              <a:spcAft>
                <a:spcPts val="0"/>
              </a:spcAft>
              <a:buClr>
                <a:schemeClr val="dk1"/>
              </a:buClr>
              <a:buSzPts val="1080"/>
              <a:buChar char="»"/>
              <a:defRPr sz="1080"/>
            </a:lvl7pPr>
            <a:lvl8pPr indent="-297179" lvl="7" marL="3657600" algn="l">
              <a:spcBef>
                <a:spcPts val="216"/>
              </a:spcBef>
              <a:spcAft>
                <a:spcPts val="0"/>
              </a:spcAft>
              <a:buClr>
                <a:schemeClr val="dk1"/>
              </a:buClr>
              <a:buSzPts val="1080"/>
              <a:buChar char="»"/>
              <a:defRPr sz="1080"/>
            </a:lvl8pPr>
            <a:lvl9pPr indent="-297179" lvl="8" marL="4114800" algn="l">
              <a:spcBef>
                <a:spcPts val="216"/>
              </a:spcBef>
              <a:spcAft>
                <a:spcPts val="0"/>
              </a:spcAft>
              <a:buClr>
                <a:schemeClr val="dk1"/>
              </a:buClr>
              <a:buSzPts val="1080"/>
              <a:buChar char="»"/>
              <a:defRPr sz="1080"/>
            </a:lvl9pPr>
          </a:lstStyle>
          <a:p/>
        </p:txBody>
      </p:sp>
      <p:sp>
        <p:nvSpPr>
          <p:cNvPr id="149" name="Google Shape;149;p58"/>
          <p:cNvSpPr txBox="1"/>
          <p:nvPr>
            <p:ph idx="10" type="dt"/>
          </p:nvPr>
        </p:nvSpPr>
        <p:spPr>
          <a:xfrm>
            <a:off x="457200" y="4767739"/>
            <a:ext cx="2133600" cy="27289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58"/>
          <p:cNvSpPr txBox="1"/>
          <p:nvPr>
            <p:ph idx="11" type="ftr"/>
          </p:nvPr>
        </p:nvSpPr>
        <p:spPr>
          <a:xfrm>
            <a:off x="3124200" y="4767739"/>
            <a:ext cx="2895600" cy="27289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8"/>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810">
                <a:solidFill>
                  <a:srgbClr val="898989"/>
                </a:solidFill>
                <a:latin typeface="Poppins"/>
                <a:ea typeface="Poppins"/>
                <a:cs typeface="Poppins"/>
                <a:sym typeface="Poppins"/>
              </a:defRPr>
            </a:lvl1pPr>
            <a:lvl2pPr indent="0" lvl="1" marL="0" marR="0" algn="r">
              <a:spcBef>
                <a:spcPts val="0"/>
              </a:spcBef>
              <a:spcAft>
                <a:spcPts val="0"/>
              </a:spcAft>
              <a:buNone/>
              <a:defRPr sz="810">
                <a:solidFill>
                  <a:srgbClr val="898989"/>
                </a:solidFill>
                <a:latin typeface="Poppins"/>
                <a:ea typeface="Poppins"/>
                <a:cs typeface="Poppins"/>
                <a:sym typeface="Poppins"/>
              </a:defRPr>
            </a:lvl2pPr>
            <a:lvl3pPr indent="0" lvl="2" marL="0" marR="0" algn="r">
              <a:spcBef>
                <a:spcPts val="0"/>
              </a:spcBef>
              <a:spcAft>
                <a:spcPts val="0"/>
              </a:spcAft>
              <a:buNone/>
              <a:defRPr sz="810">
                <a:solidFill>
                  <a:srgbClr val="898989"/>
                </a:solidFill>
                <a:latin typeface="Poppins"/>
                <a:ea typeface="Poppins"/>
                <a:cs typeface="Poppins"/>
                <a:sym typeface="Poppins"/>
              </a:defRPr>
            </a:lvl3pPr>
            <a:lvl4pPr indent="0" lvl="3" marL="0" marR="0" algn="r">
              <a:spcBef>
                <a:spcPts val="0"/>
              </a:spcBef>
              <a:spcAft>
                <a:spcPts val="0"/>
              </a:spcAft>
              <a:buNone/>
              <a:defRPr sz="810">
                <a:solidFill>
                  <a:srgbClr val="898989"/>
                </a:solidFill>
                <a:latin typeface="Poppins"/>
                <a:ea typeface="Poppins"/>
                <a:cs typeface="Poppins"/>
                <a:sym typeface="Poppins"/>
              </a:defRPr>
            </a:lvl4pPr>
            <a:lvl5pPr indent="0" lvl="4" marL="0" marR="0" algn="r">
              <a:spcBef>
                <a:spcPts val="0"/>
              </a:spcBef>
              <a:spcAft>
                <a:spcPts val="0"/>
              </a:spcAft>
              <a:buNone/>
              <a:defRPr sz="810">
                <a:solidFill>
                  <a:srgbClr val="898989"/>
                </a:solidFill>
                <a:latin typeface="Poppins"/>
                <a:ea typeface="Poppins"/>
                <a:cs typeface="Poppins"/>
                <a:sym typeface="Poppins"/>
              </a:defRPr>
            </a:lvl5pPr>
            <a:lvl6pPr indent="0" lvl="5" marL="0" marR="0" algn="r">
              <a:spcBef>
                <a:spcPts val="0"/>
              </a:spcBef>
              <a:spcAft>
                <a:spcPts val="0"/>
              </a:spcAft>
              <a:buNone/>
              <a:defRPr sz="810">
                <a:solidFill>
                  <a:srgbClr val="898989"/>
                </a:solidFill>
                <a:latin typeface="Poppins"/>
                <a:ea typeface="Poppins"/>
                <a:cs typeface="Poppins"/>
                <a:sym typeface="Poppins"/>
              </a:defRPr>
            </a:lvl6pPr>
            <a:lvl7pPr indent="0" lvl="6" marL="0" marR="0" algn="r">
              <a:spcBef>
                <a:spcPts val="0"/>
              </a:spcBef>
              <a:spcAft>
                <a:spcPts val="0"/>
              </a:spcAft>
              <a:buNone/>
              <a:defRPr sz="810">
                <a:solidFill>
                  <a:srgbClr val="898989"/>
                </a:solidFill>
                <a:latin typeface="Poppins"/>
                <a:ea typeface="Poppins"/>
                <a:cs typeface="Poppins"/>
                <a:sym typeface="Poppins"/>
              </a:defRPr>
            </a:lvl7pPr>
            <a:lvl8pPr indent="0" lvl="7" marL="0" marR="0" algn="r">
              <a:spcBef>
                <a:spcPts val="0"/>
              </a:spcBef>
              <a:spcAft>
                <a:spcPts val="0"/>
              </a:spcAft>
              <a:buNone/>
              <a:defRPr sz="810">
                <a:solidFill>
                  <a:srgbClr val="898989"/>
                </a:solidFill>
                <a:latin typeface="Poppins"/>
                <a:ea typeface="Poppins"/>
                <a:cs typeface="Poppins"/>
                <a:sym typeface="Poppins"/>
              </a:defRPr>
            </a:lvl8pPr>
            <a:lvl9pPr indent="0" lvl="8" marL="0" marR="0" algn="r">
              <a:spcBef>
                <a:spcPts val="0"/>
              </a:spcBef>
              <a:spcAft>
                <a:spcPts val="0"/>
              </a:spcAft>
              <a:buNone/>
              <a:defRPr sz="810">
                <a:solidFill>
                  <a:srgbClr val="898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2" name="Shape 152"/>
        <p:cNvGrpSpPr/>
        <p:nvPr/>
      </p:nvGrpSpPr>
      <p:grpSpPr>
        <a:xfrm>
          <a:off x="0" y="0"/>
          <a:ext cx="0" cy="0"/>
          <a:chOff x="0" y="0"/>
          <a:chExt cx="0" cy="0"/>
        </a:xfrm>
      </p:grpSpPr>
      <p:sp>
        <p:nvSpPr>
          <p:cNvPr id="153" name="Google Shape;153;p59"/>
          <p:cNvSpPr txBox="1"/>
          <p:nvPr>
            <p:ph type="title"/>
          </p:nvPr>
        </p:nvSpPr>
        <p:spPr>
          <a:xfrm>
            <a:off x="457202" y="204788"/>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35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4" name="Google Shape;154;p59"/>
          <p:cNvSpPr txBox="1"/>
          <p:nvPr>
            <p:ph idx="1" type="body"/>
          </p:nvPr>
        </p:nvSpPr>
        <p:spPr>
          <a:xfrm>
            <a:off x="3575050" y="204789"/>
            <a:ext cx="5111750" cy="4389835"/>
          </a:xfrm>
          <a:prstGeom prst="rect">
            <a:avLst/>
          </a:prstGeom>
          <a:noFill/>
          <a:ln>
            <a:noFill/>
          </a:ln>
        </p:spPr>
        <p:txBody>
          <a:bodyPr anchorCtr="0" anchor="t" bIns="45700" lIns="91425" spcFirstLastPara="1" rIns="91425" wrap="square" tIns="45700">
            <a:noAutofit/>
          </a:bodyPr>
          <a:lstStyle>
            <a:lvl1pPr indent="-365760" lvl="0" marL="457200" algn="l">
              <a:spcBef>
                <a:spcPts val="432"/>
              </a:spcBef>
              <a:spcAft>
                <a:spcPts val="0"/>
              </a:spcAft>
              <a:buClr>
                <a:schemeClr val="dk1"/>
              </a:buClr>
              <a:buSzPts val="2160"/>
              <a:buChar char="•"/>
              <a:defRPr sz="2160"/>
            </a:lvl1pPr>
            <a:lvl2pPr indent="-348615" lvl="1" marL="914400" algn="l">
              <a:spcBef>
                <a:spcPts val="378"/>
              </a:spcBef>
              <a:spcAft>
                <a:spcPts val="0"/>
              </a:spcAft>
              <a:buClr>
                <a:schemeClr val="dk1"/>
              </a:buClr>
              <a:buSzPts val="1890"/>
              <a:buChar char="–"/>
              <a:defRPr sz="1890"/>
            </a:lvl2pPr>
            <a:lvl3pPr indent="-331469" lvl="2" marL="1371600" algn="l">
              <a:spcBef>
                <a:spcPts val="324"/>
              </a:spcBef>
              <a:spcAft>
                <a:spcPts val="0"/>
              </a:spcAft>
              <a:buClr>
                <a:schemeClr val="dk1"/>
              </a:buClr>
              <a:buSzPts val="1620"/>
              <a:buChar char="•"/>
              <a:defRPr sz="162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155" name="Google Shape;155;p59"/>
          <p:cNvSpPr txBox="1"/>
          <p:nvPr>
            <p:ph idx="2" type="body"/>
          </p:nvPr>
        </p:nvSpPr>
        <p:spPr>
          <a:xfrm>
            <a:off x="457202" y="1076327"/>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189"/>
              </a:spcBef>
              <a:spcAft>
                <a:spcPts val="0"/>
              </a:spcAft>
              <a:buClr>
                <a:schemeClr val="dk1"/>
              </a:buClr>
              <a:buSzPts val="945"/>
              <a:buNone/>
              <a:defRPr sz="945"/>
            </a:lvl1pPr>
            <a:lvl2pPr indent="-228600" lvl="1" marL="914400" algn="l">
              <a:spcBef>
                <a:spcPts val="162"/>
              </a:spcBef>
              <a:spcAft>
                <a:spcPts val="0"/>
              </a:spcAft>
              <a:buClr>
                <a:schemeClr val="dk1"/>
              </a:buClr>
              <a:buSzPts val="810"/>
              <a:buNone/>
              <a:defRPr sz="810"/>
            </a:lvl2pPr>
            <a:lvl3pPr indent="-228600" lvl="2" marL="1371600" algn="l">
              <a:spcBef>
                <a:spcPts val="135"/>
              </a:spcBef>
              <a:spcAft>
                <a:spcPts val="0"/>
              </a:spcAft>
              <a:buClr>
                <a:schemeClr val="dk1"/>
              </a:buClr>
              <a:buSzPts val="675"/>
              <a:buNone/>
              <a:defRPr sz="675"/>
            </a:lvl3pPr>
            <a:lvl4pPr indent="-228600" lvl="3" marL="1828800" algn="l">
              <a:spcBef>
                <a:spcPts val="122"/>
              </a:spcBef>
              <a:spcAft>
                <a:spcPts val="0"/>
              </a:spcAft>
              <a:buClr>
                <a:schemeClr val="dk1"/>
              </a:buClr>
              <a:buSzPts val="608"/>
              <a:buNone/>
              <a:defRPr sz="608"/>
            </a:lvl4pPr>
            <a:lvl5pPr indent="-228600" lvl="4" marL="2286000" algn="l">
              <a:spcBef>
                <a:spcPts val="122"/>
              </a:spcBef>
              <a:spcAft>
                <a:spcPts val="0"/>
              </a:spcAft>
              <a:buClr>
                <a:schemeClr val="dk1"/>
              </a:buClr>
              <a:buSzPts val="608"/>
              <a:buNone/>
              <a:defRPr sz="608"/>
            </a:lvl5pPr>
            <a:lvl6pPr indent="-228600" lvl="5" marL="2743200" algn="l">
              <a:spcBef>
                <a:spcPts val="122"/>
              </a:spcBef>
              <a:spcAft>
                <a:spcPts val="0"/>
              </a:spcAft>
              <a:buClr>
                <a:schemeClr val="dk1"/>
              </a:buClr>
              <a:buSzPts val="608"/>
              <a:buNone/>
              <a:defRPr sz="608"/>
            </a:lvl6pPr>
            <a:lvl7pPr indent="-228600" lvl="6" marL="3200400" algn="l">
              <a:spcBef>
                <a:spcPts val="122"/>
              </a:spcBef>
              <a:spcAft>
                <a:spcPts val="0"/>
              </a:spcAft>
              <a:buClr>
                <a:schemeClr val="dk1"/>
              </a:buClr>
              <a:buSzPts val="608"/>
              <a:buNone/>
              <a:defRPr sz="608"/>
            </a:lvl7pPr>
            <a:lvl8pPr indent="-228600" lvl="7" marL="3657600" algn="l">
              <a:spcBef>
                <a:spcPts val="122"/>
              </a:spcBef>
              <a:spcAft>
                <a:spcPts val="0"/>
              </a:spcAft>
              <a:buClr>
                <a:schemeClr val="dk1"/>
              </a:buClr>
              <a:buSzPts val="608"/>
              <a:buNone/>
              <a:defRPr sz="608"/>
            </a:lvl8pPr>
            <a:lvl9pPr indent="-228600" lvl="8" marL="4114800" algn="l">
              <a:spcBef>
                <a:spcPts val="122"/>
              </a:spcBef>
              <a:spcAft>
                <a:spcPts val="0"/>
              </a:spcAft>
              <a:buClr>
                <a:schemeClr val="dk1"/>
              </a:buClr>
              <a:buSzPts val="608"/>
              <a:buNone/>
              <a:defRPr sz="608"/>
            </a:lvl9pPr>
          </a:lstStyle>
          <a:p/>
        </p:txBody>
      </p:sp>
      <p:sp>
        <p:nvSpPr>
          <p:cNvPr id="156" name="Google Shape;156;p59"/>
          <p:cNvSpPr txBox="1"/>
          <p:nvPr>
            <p:ph idx="10" type="dt"/>
          </p:nvPr>
        </p:nvSpPr>
        <p:spPr>
          <a:xfrm>
            <a:off x="457200" y="4767739"/>
            <a:ext cx="2133600" cy="27289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9"/>
          <p:cNvSpPr txBox="1"/>
          <p:nvPr>
            <p:ph idx="11" type="ftr"/>
          </p:nvPr>
        </p:nvSpPr>
        <p:spPr>
          <a:xfrm>
            <a:off x="3124200" y="4767739"/>
            <a:ext cx="2895600" cy="27289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9"/>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810">
                <a:solidFill>
                  <a:srgbClr val="898989"/>
                </a:solidFill>
                <a:latin typeface="Poppins"/>
                <a:ea typeface="Poppins"/>
                <a:cs typeface="Poppins"/>
                <a:sym typeface="Poppins"/>
              </a:defRPr>
            </a:lvl1pPr>
            <a:lvl2pPr indent="0" lvl="1" marL="0" marR="0" algn="r">
              <a:spcBef>
                <a:spcPts val="0"/>
              </a:spcBef>
              <a:spcAft>
                <a:spcPts val="0"/>
              </a:spcAft>
              <a:buNone/>
              <a:defRPr sz="810">
                <a:solidFill>
                  <a:srgbClr val="898989"/>
                </a:solidFill>
                <a:latin typeface="Poppins"/>
                <a:ea typeface="Poppins"/>
                <a:cs typeface="Poppins"/>
                <a:sym typeface="Poppins"/>
              </a:defRPr>
            </a:lvl2pPr>
            <a:lvl3pPr indent="0" lvl="2" marL="0" marR="0" algn="r">
              <a:spcBef>
                <a:spcPts val="0"/>
              </a:spcBef>
              <a:spcAft>
                <a:spcPts val="0"/>
              </a:spcAft>
              <a:buNone/>
              <a:defRPr sz="810">
                <a:solidFill>
                  <a:srgbClr val="898989"/>
                </a:solidFill>
                <a:latin typeface="Poppins"/>
                <a:ea typeface="Poppins"/>
                <a:cs typeface="Poppins"/>
                <a:sym typeface="Poppins"/>
              </a:defRPr>
            </a:lvl3pPr>
            <a:lvl4pPr indent="0" lvl="3" marL="0" marR="0" algn="r">
              <a:spcBef>
                <a:spcPts val="0"/>
              </a:spcBef>
              <a:spcAft>
                <a:spcPts val="0"/>
              </a:spcAft>
              <a:buNone/>
              <a:defRPr sz="810">
                <a:solidFill>
                  <a:srgbClr val="898989"/>
                </a:solidFill>
                <a:latin typeface="Poppins"/>
                <a:ea typeface="Poppins"/>
                <a:cs typeface="Poppins"/>
                <a:sym typeface="Poppins"/>
              </a:defRPr>
            </a:lvl4pPr>
            <a:lvl5pPr indent="0" lvl="4" marL="0" marR="0" algn="r">
              <a:spcBef>
                <a:spcPts val="0"/>
              </a:spcBef>
              <a:spcAft>
                <a:spcPts val="0"/>
              </a:spcAft>
              <a:buNone/>
              <a:defRPr sz="810">
                <a:solidFill>
                  <a:srgbClr val="898989"/>
                </a:solidFill>
                <a:latin typeface="Poppins"/>
                <a:ea typeface="Poppins"/>
                <a:cs typeface="Poppins"/>
                <a:sym typeface="Poppins"/>
              </a:defRPr>
            </a:lvl5pPr>
            <a:lvl6pPr indent="0" lvl="5" marL="0" marR="0" algn="r">
              <a:spcBef>
                <a:spcPts val="0"/>
              </a:spcBef>
              <a:spcAft>
                <a:spcPts val="0"/>
              </a:spcAft>
              <a:buNone/>
              <a:defRPr sz="810">
                <a:solidFill>
                  <a:srgbClr val="898989"/>
                </a:solidFill>
                <a:latin typeface="Poppins"/>
                <a:ea typeface="Poppins"/>
                <a:cs typeface="Poppins"/>
                <a:sym typeface="Poppins"/>
              </a:defRPr>
            </a:lvl6pPr>
            <a:lvl7pPr indent="0" lvl="6" marL="0" marR="0" algn="r">
              <a:spcBef>
                <a:spcPts val="0"/>
              </a:spcBef>
              <a:spcAft>
                <a:spcPts val="0"/>
              </a:spcAft>
              <a:buNone/>
              <a:defRPr sz="810">
                <a:solidFill>
                  <a:srgbClr val="898989"/>
                </a:solidFill>
                <a:latin typeface="Poppins"/>
                <a:ea typeface="Poppins"/>
                <a:cs typeface="Poppins"/>
                <a:sym typeface="Poppins"/>
              </a:defRPr>
            </a:lvl7pPr>
            <a:lvl8pPr indent="0" lvl="7" marL="0" marR="0" algn="r">
              <a:spcBef>
                <a:spcPts val="0"/>
              </a:spcBef>
              <a:spcAft>
                <a:spcPts val="0"/>
              </a:spcAft>
              <a:buNone/>
              <a:defRPr sz="810">
                <a:solidFill>
                  <a:srgbClr val="898989"/>
                </a:solidFill>
                <a:latin typeface="Poppins"/>
                <a:ea typeface="Poppins"/>
                <a:cs typeface="Poppins"/>
                <a:sym typeface="Poppins"/>
              </a:defRPr>
            </a:lvl8pPr>
            <a:lvl9pPr indent="0" lvl="8" marL="0" marR="0" algn="r">
              <a:spcBef>
                <a:spcPts val="0"/>
              </a:spcBef>
              <a:spcAft>
                <a:spcPts val="0"/>
              </a:spcAft>
              <a:buNone/>
              <a:defRPr sz="810">
                <a:solidFill>
                  <a:srgbClr val="898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9" name="Shape 159"/>
        <p:cNvGrpSpPr/>
        <p:nvPr/>
      </p:nvGrpSpPr>
      <p:grpSpPr>
        <a:xfrm>
          <a:off x="0" y="0"/>
          <a:ext cx="0" cy="0"/>
          <a:chOff x="0" y="0"/>
          <a:chExt cx="0" cy="0"/>
        </a:xfrm>
      </p:grpSpPr>
      <p:sp>
        <p:nvSpPr>
          <p:cNvPr id="160" name="Google Shape;160;p60"/>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35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1" name="Google Shape;161;p60"/>
          <p:cNvSpPr/>
          <p:nvPr>
            <p:ph idx="2" type="pic"/>
          </p:nvPr>
        </p:nvSpPr>
        <p:spPr>
          <a:xfrm>
            <a:off x="1792288" y="459581"/>
            <a:ext cx="5486400" cy="3086100"/>
          </a:xfrm>
          <a:prstGeom prst="rect">
            <a:avLst/>
          </a:prstGeom>
          <a:noFill/>
          <a:ln>
            <a:noFill/>
          </a:ln>
        </p:spPr>
      </p:sp>
      <p:sp>
        <p:nvSpPr>
          <p:cNvPr id="162" name="Google Shape;162;p60"/>
          <p:cNvSpPr txBox="1"/>
          <p:nvPr>
            <p:ph idx="1" type="body"/>
          </p:nvPr>
        </p:nvSpPr>
        <p:spPr>
          <a:xfrm>
            <a:off x="1792288" y="4025504"/>
            <a:ext cx="5486400" cy="603646"/>
          </a:xfrm>
          <a:prstGeom prst="rect">
            <a:avLst/>
          </a:prstGeom>
          <a:noFill/>
          <a:ln>
            <a:noFill/>
          </a:ln>
        </p:spPr>
        <p:txBody>
          <a:bodyPr anchorCtr="0" anchor="t" bIns="45700" lIns="91425" spcFirstLastPara="1" rIns="91425" wrap="square" tIns="45700">
            <a:noAutofit/>
          </a:bodyPr>
          <a:lstStyle>
            <a:lvl1pPr indent="-228600" lvl="0" marL="457200" algn="l">
              <a:spcBef>
                <a:spcPts val="189"/>
              </a:spcBef>
              <a:spcAft>
                <a:spcPts val="0"/>
              </a:spcAft>
              <a:buClr>
                <a:schemeClr val="dk1"/>
              </a:buClr>
              <a:buSzPts val="945"/>
              <a:buNone/>
              <a:defRPr sz="945"/>
            </a:lvl1pPr>
            <a:lvl2pPr indent="-228600" lvl="1" marL="914400" algn="l">
              <a:spcBef>
                <a:spcPts val="162"/>
              </a:spcBef>
              <a:spcAft>
                <a:spcPts val="0"/>
              </a:spcAft>
              <a:buClr>
                <a:schemeClr val="dk1"/>
              </a:buClr>
              <a:buSzPts val="810"/>
              <a:buNone/>
              <a:defRPr sz="810"/>
            </a:lvl2pPr>
            <a:lvl3pPr indent="-228600" lvl="2" marL="1371600" algn="l">
              <a:spcBef>
                <a:spcPts val="135"/>
              </a:spcBef>
              <a:spcAft>
                <a:spcPts val="0"/>
              </a:spcAft>
              <a:buClr>
                <a:schemeClr val="dk1"/>
              </a:buClr>
              <a:buSzPts val="675"/>
              <a:buNone/>
              <a:defRPr sz="675"/>
            </a:lvl3pPr>
            <a:lvl4pPr indent="-228600" lvl="3" marL="1828800" algn="l">
              <a:spcBef>
                <a:spcPts val="122"/>
              </a:spcBef>
              <a:spcAft>
                <a:spcPts val="0"/>
              </a:spcAft>
              <a:buClr>
                <a:schemeClr val="dk1"/>
              </a:buClr>
              <a:buSzPts val="608"/>
              <a:buNone/>
              <a:defRPr sz="608"/>
            </a:lvl4pPr>
            <a:lvl5pPr indent="-228600" lvl="4" marL="2286000" algn="l">
              <a:spcBef>
                <a:spcPts val="122"/>
              </a:spcBef>
              <a:spcAft>
                <a:spcPts val="0"/>
              </a:spcAft>
              <a:buClr>
                <a:schemeClr val="dk1"/>
              </a:buClr>
              <a:buSzPts val="608"/>
              <a:buNone/>
              <a:defRPr sz="608"/>
            </a:lvl5pPr>
            <a:lvl6pPr indent="-228600" lvl="5" marL="2743200" algn="l">
              <a:spcBef>
                <a:spcPts val="122"/>
              </a:spcBef>
              <a:spcAft>
                <a:spcPts val="0"/>
              </a:spcAft>
              <a:buClr>
                <a:schemeClr val="dk1"/>
              </a:buClr>
              <a:buSzPts val="608"/>
              <a:buNone/>
              <a:defRPr sz="608"/>
            </a:lvl6pPr>
            <a:lvl7pPr indent="-228600" lvl="6" marL="3200400" algn="l">
              <a:spcBef>
                <a:spcPts val="122"/>
              </a:spcBef>
              <a:spcAft>
                <a:spcPts val="0"/>
              </a:spcAft>
              <a:buClr>
                <a:schemeClr val="dk1"/>
              </a:buClr>
              <a:buSzPts val="608"/>
              <a:buNone/>
              <a:defRPr sz="608"/>
            </a:lvl7pPr>
            <a:lvl8pPr indent="-228600" lvl="7" marL="3657600" algn="l">
              <a:spcBef>
                <a:spcPts val="122"/>
              </a:spcBef>
              <a:spcAft>
                <a:spcPts val="0"/>
              </a:spcAft>
              <a:buClr>
                <a:schemeClr val="dk1"/>
              </a:buClr>
              <a:buSzPts val="608"/>
              <a:buNone/>
              <a:defRPr sz="608"/>
            </a:lvl8pPr>
            <a:lvl9pPr indent="-228600" lvl="8" marL="4114800" algn="l">
              <a:spcBef>
                <a:spcPts val="122"/>
              </a:spcBef>
              <a:spcAft>
                <a:spcPts val="0"/>
              </a:spcAft>
              <a:buClr>
                <a:schemeClr val="dk1"/>
              </a:buClr>
              <a:buSzPts val="608"/>
              <a:buNone/>
              <a:defRPr sz="608"/>
            </a:lvl9pPr>
          </a:lstStyle>
          <a:p/>
        </p:txBody>
      </p:sp>
      <p:sp>
        <p:nvSpPr>
          <p:cNvPr id="163" name="Google Shape;163;p60"/>
          <p:cNvSpPr txBox="1"/>
          <p:nvPr>
            <p:ph idx="10" type="dt"/>
          </p:nvPr>
        </p:nvSpPr>
        <p:spPr>
          <a:xfrm>
            <a:off x="457200" y="4767739"/>
            <a:ext cx="2133600" cy="27289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60"/>
          <p:cNvSpPr txBox="1"/>
          <p:nvPr>
            <p:ph idx="11" type="ftr"/>
          </p:nvPr>
        </p:nvSpPr>
        <p:spPr>
          <a:xfrm>
            <a:off x="3124200" y="4767739"/>
            <a:ext cx="2895600" cy="27289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60"/>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810">
                <a:solidFill>
                  <a:srgbClr val="898989"/>
                </a:solidFill>
                <a:latin typeface="Poppins"/>
                <a:ea typeface="Poppins"/>
                <a:cs typeface="Poppins"/>
                <a:sym typeface="Poppins"/>
              </a:defRPr>
            </a:lvl1pPr>
            <a:lvl2pPr indent="0" lvl="1" marL="0" marR="0" algn="r">
              <a:spcBef>
                <a:spcPts val="0"/>
              </a:spcBef>
              <a:spcAft>
                <a:spcPts val="0"/>
              </a:spcAft>
              <a:buNone/>
              <a:defRPr sz="810">
                <a:solidFill>
                  <a:srgbClr val="898989"/>
                </a:solidFill>
                <a:latin typeface="Poppins"/>
                <a:ea typeface="Poppins"/>
                <a:cs typeface="Poppins"/>
                <a:sym typeface="Poppins"/>
              </a:defRPr>
            </a:lvl2pPr>
            <a:lvl3pPr indent="0" lvl="2" marL="0" marR="0" algn="r">
              <a:spcBef>
                <a:spcPts val="0"/>
              </a:spcBef>
              <a:spcAft>
                <a:spcPts val="0"/>
              </a:spcAft>
              <a:buNone/>
              <a:defRPr sz="810">
                <a:solidFill>
                  <a:srgbClr val="898989"/>
                </a:solidFill>
                <a:latin typeface="Poppins"/>
                <a:ea typeface="Poppins"/>
                <a:cs typeface="Poppins"/>
                <a:sym typeface="Poppins"/>
              </a:defRPr>
            </a:lvl3pPr>
            <a:lvl4pPr indent="0" lvl="3" marL="0" marR="0" algn="r">
              <a:spcBef>
                <a:spcPts val="0"/>
              </a:spcBef>
              <a:spcAft>
                <a:spcPts val="0"/>
              </a:spcAft>
              <a:buNone/>
              <a:defRPr sz="810">
                <a:solidFill>
                  <a:srgbClr val="898989"/>
                </a:solidFill>
                <a:latin typeface="Poppins"/>
                <a:ea typeface="Poppins"/>
                <a:cs typeface="Poppins"/>
                <a:sym typeface="Poppins"/>
              </a:defRPr>
            </a:lvl4pPr>
            <a:lvl5pPr indent="0" lvl="4" marL="0" marR="0" algn="r">
              <a:spcBef>
                <a:spcPts val="0"/>
              </a:spcBef>
              <a:spcAft>
                <a:spcPts val="0"/>
              </a:spcAft>
              <a:buNone/>
              <a:defRPr sz="810">
                <a:solidFill>
                  <a:srgbClr val="898989"/>
                </a:solidFill>
                <a:latin typeface="Poppins"/>
                <a:ea typeface="Poppins"/>
                <a:cs typeface="Poppins"/>
                <a:sym typeface="Poppins"/>
              </a:defRPr>
            </a:lvl5pPr>
            <a:lvl6pPr indent="0" lvl="5" marL="0" marR="0" algn="r">
              <a:spcBef>
                <a:spcPts val="0"/>
              </a:spcBef>
              <a:spcAft>
                <a:spcPts val="0"/>
              </a:spcAft>
              <a:buNone/>
              <a:defRPr sz="810">
                <a:solidFill>
                  <a:srgbClr val="898989"/>
                </a:solidFill>
                <a:latin typeface="Poppins"/>
                <a:ea typeface="Poppins"/>
                <a:cs typeface="Poppins"/>
                <a:sym typeface="Poppins"/>
              </a:defRPr>
            </a:lvl6pPr>
            <a:lvl7pPr indent="0" lvl="6" marL="0" marR="0" algn="r">
              <a:spcBef>
                <a:spcPts val="0"/>
              </a:spcBef>
              <a:spcAft>
                <a:spcPts val="0"/>
              </a:spcAft>
              <a:buNone/>
              <a:defRPr sz="810">
                <a:solidFill>
                  <a:srgbClr val="898989"/>
                </a:solidFill>
                <a:latin typeface="Poppins"/>
                <a:ea typeface="Poppins"/>
                <a:cs typeface="Poppins"/>
                <a:sym typeface="Poppins"/>
              </a:defRPr>
            </a:lvl7pPr>
            <a:lvl8pPr indent="0" lvl="7" marL="0" marR="0" algn="r">
              <a:spcBef>
                <a:spcPts val="0"/>
              </a:spcBef>
              <a:spcAft>
                <a:spcPts val="0"/>
              </a:spcAft>
              <a:buNone/>
              <a:defRPr sz="810">
                <a:solidFill>
                  <a:srgbClr val="898989"/>
                </a:solidFill>
                <a:latin typeface="Poppins"/>
                <a:ea typeface="Poppins"/>
                <a:cs typeface="Poppins"/>
                <a:sym typeface="Poppins"/>
              </a:defRPr>
            </a:lvl8pPr>
            <a:lvl9pPr indent="0" lvl="8" marL="0" marR="0" algn="r">
              <a:spcBef>
                <a:spcPts val="0"/>
              </a:spcBef>
              <a:spcAft>
                <a:spcPts val="0"/>
              </a:spcAft>
              <a:buNone/>
              <a:defRPr sz="810">
                <a:solidFill>
                  <a:srgbClr val="898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6" name="Shape 166"/>
        <p:cNvGrpSpPr/>
        <p:nvPr/>
      </p:nvGrpSpPr>
      <p:grpSpPr>
        <a:xfrm>
          <a:off x="0" y="0"/>
          <a:ext cx="0" cy="0"/>
          <a:chOff x="0" y="0"/>
          <a:chExt cx="0" cy="0"/>
        </a:xfrm>
      </p:grpSpPr>
      <p:sp>
        <p:nvSpPr>
          <p:cNvPr id="167" name="Google Shape;167;p61"/>
          <p:cNvSpPr txBox="1"/>
          <p:nvPr>
            <p:ph type="title"/>
          </p:nvPr>
        </p:nvSpPr>
        <p:spPr>
          <a:xfrm>
            <a:off x="457200" y="205740"/>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8" name="Google Shape;168;p61"/>
          <p:cNvSpPr txBox="1"/>
          <p:nvPr>
            <p:ph idx="1" type="body"/>
          </p:nvPr>
        </p:nvSpPr>
        <p:spPr>
          <a:xfrm rot="5400000">
            <a:off x="2874645" y="-1217295"/>
            <a:ext cx="3394710"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9" name="Google Shape;169;p61"/>
          <p:cNvSpPr txBox="1"/>
          <p:nvPr>
            <p:ph idx="10" type="dt"/>
          </p:nvPr>
        </p:nvSpPr>
        <p:spPr>
          <a:xfrm>
            <a:off x="457200" y="4767739"/>
            <a:ext cx="2133600" cy="27289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61"/>
          <p:cNvSpPr txBox="1"/>
          <p:nvPr>
            <p:ph idx="11" type="ftr"/>
          </p:nvPr>
        </p:nvSpPr>
        <p:spPr>
          <a:xfrm>
            <a:off x="3124200" y="4767739"/>
            <a:ext cx="2895600" cy="27289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61"/>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810">
                <a:solidFill>
                  <a:srgbClr val="898989"/>
                </a:solidFill>
                <a:latin typeface="Poppins"/>
                <a:ea typeface="Poppins"/>
                <a:cs typeface="Poppins"/>
                <a:sym typeface="Poppins"/>
              </a:defRPr>
            </a:lvl1pPr>
            <a:lvl2pPr indent="0" lvl="1" marL="0" marR="0" algn="r">
              <a:spcBef>
                <a:spcPts val="0"/>
              </a:spcBef>
              <a:spcAft>
                <a:spcPts val="0"/>
              </a:spcAft>
              <a:buNone/>
              <a:defRPr sz="810">
                <a:solidFill>
                  <a:srgbClr val="898989"/>
                </a:solidFill>
                <a:latin typeface="Poppins"/>
                <a:ea typeface="Poppins"/>
                <a:cs typeface="Poppins"/>
                <a:sym typeface="Poppins"/>
              </a:defRPr>
            </a:lvl2pPr>
            <a:lvl3pPr indent="0" lvl="2" marL="0" marR="0" algn="r">
              <a:spcBef>
                <a:spcPts val="0"/>
              </a:spcBef>
              <a:spcAft>
                <a:spcPts val="0"/>
              </a:spcAft>
              <a:buNone/>
              <a:defRPr sz="810">
                <a:solidFill>
                  <a:srgbClr val="898989"/>
                </a:solidFill>
                <a:latin typeface="Poppins"/>
                <a:ea typeface="Poppins"/>
                <a:cs typeface="Poppins"/>
                <a:sym typeface="Poppins"/>
              </a:defRPr>
            </a:lvl3pPr>
            <a:lvl4pPr indent="0" lvl="3" marL="0" marR="0" algn="r">
              <a:spcBef>
                <a:spcPts val="0"/>
              </a:spcBef>
              <a:spcAft>
                <a:spcPts val="0"/>
              </a:spcAft>
              <a:buNone/>
              <a:defRPr sz="810">
                <a:solidFill>
                  <a:srgbClr val="898989"/>
                </a:solidFill>
                <a:latin typeface="Poppins"/>
                <a:ea typeface="Poppins"/>
                <a:cs typeface="Poppins"/>
                <a:sym typeface="Poppins"/>
              </a:defRPr>
            </a:lvl4pPr>
            <a:lvl5pPr indent="0" lvl="4" marL="0" marR="0" algn="r">
              <a:spcBef>
                <a:spcPts val="0"/>
              </a:spcBef>
              <a:spcAft>
                <a:spcPts val="0"/>
              </a:spcAft>
              <a:buNone/>
              <a:defRPr sz="810">
                <a:solidFill>
                  <a:srgbClr val="898989"/>
                </a:solidFill>
                <a:latin typeface="Poppins"/>
                <a:ea typeface="Poppins"/>
                <a:cs typeface="Poppins"/>
                <a:sym typeface="Poppins"/>
              </a:defRPr>
            </a:lvl5pPr>
            <a:lvl6pPr indent="0" lvl="5" marL="0" marR="0" algn="r">
              <a:spcBef>
                <a:spcPts val="0"/>
              </a:spcBef>
              <a:spcAft>
                <a:spcPts val="0"/>
              </a:spcAft>
              <a:buNone/>
              <a:defRPr sz="810">
                <a:solidFill>
                  <a:srgbClr val="898989"/>
                </a:solidFill>
                <a:latin typeface="Poppins"/>
                <a:ea typeface="Poppins"/>
                <a:cs typeface="Poppins"/>
                <a:sym typeface="Poppins"/>
              </a:defRPr>
            </a:lvl6pPr>
            <a:lvl7pPr indent="0" lvl="6" marL="0" marR="0" algn="r">
              <a:spcBef>
                <a:spcPts val="0"/>
              </a:spcBef>
              <a:spcAft>
                <a:spcPts val="0"/>
              </a:spcAft>
              <a:buNone/>
              <a:defRPr sz="810">
                <a:solidFill>
                  <a:srgbClr val="898989"/>
                </a:solidFill>
                <a:latin typeface="Poppins"/>
                <a:ea typeface="Poppins"/>
                <a:cs typeface="Poppins"/>
                <a:sym typeface="Poppins"/>
              </a:defRPr>
            </a:lvl7pPr>
            <a:lvl8pPr indent="0" lvl="7" marL="0" marR="0" algn="r">
              <a:spcBef>
                <a:spcPts val="0"/>
              </a:spcBef>
              <a:spcAft>
                <a:spcPts val="0"/>
              </a:spcAft>
              <a:buNone/>
              <a:defRPr sz="810">
                <a:solidFill>
                  <a:srgbClr val="898989"/>
                </a:solidFill>
                <a:latin typeface="Poppins"/>
                <a:ea typeface="Poppins"/>
                <a:cs typeface="Poppins"/>
                <a:sym typeface="Poppins"/>
              </a:defRPr>
            </a:lvl8pPr>
            <a:lvl9pPr indent="0" lvl="8" marL="0" marR="0" algn="r">
              <a:spcBef>
                <a:spcPts val="0"/>
              </a:spcBef>
              <a:spcAft>
                <a:spcPts val="0"/>
              </a:spcAft>
              <a:buNone/>
              <a:defRPr sz="810">
                <a:solidFill>
                  <a:srgbClr val="898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2" name="Shape 172"/>
        <p:cNvGrpSpPr/>
        <p:nvPr/>
      </p:nvGrpSpPr>
      <p:grpSpPr>
        <a:xfrm>
          <a:off x="0" y="0"/>
          <a:ext cx="0" cy="0"/>
          <a:chOff x="0" y="0"/>
          <a:chExt cx="0" cy="0"/>
        </a:xfrm>
      </p:grpSpPr>
      <p:sp>
        <p:nvSpPr>
          <p:cNvPr id="173" name="Google Shape;173;p62"/>
          <p:cNvSpPr txBox="1"/>
          <p:nvPr>
            <p:ph type="title"/>
          </p:nvPr>
        </p:nvSpPr>
        <p:spPr>
          <a:xfrm rot="5400000">
            <a:off x="5463778" y="1371602"/>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4" name="Google Shape;174;p62"/>
          <p:cNvSpPr txBox="1"/>
          <p:nvPr>
            <p:ph idx="1" type="body"/>
          </p:nvPr>
        </p:nvSpPr>
        <p:spPr>
          <a:xfrm rot="5400000">
            <a:off x="1272778" y="-609598"/>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5" name="Google Shape;175;p62"/>
          <p:cNvSpPr txBox="1"/>
          <p:nvPr>
            <p:ph idx="10" type="dt"/>
          </p:nvPr>
        </p:nvSpPr>
        <p:spPr>
          <a:xfrm>
            <a:off x="457200" y="4767739"/>
            <a:ext cx="2133600" cy="27289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62"/>
          <p:cNvSpPr txBox="1"/>
          <p:nvPr>
            <p:ph idx="11" type="ftr"/>
          </p:nvPr>
        </p:nvSpPr>
        <p:spPr>
          <a:xfrm>
            <a:off x="3124200" y="4767739"/>
            <a:ext cx="2895600" cy="27289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62"/>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810">
                <a:solidFill>
                  <a:srgbClr val="898989"/>
                </a:solidFill>
                <a:latin typeface="Poppins"/>
                <a:ea typeface="Poppins"/>
                <a:cs typeface="Poppins"/>
                <a:sym typeface="Poppins"/>
              </a:defRPr>
            </a:lvl1pPr>
            <a:lvl2pPr indent="0" lvl="1" marL="0" marR="0" algn="r">
              <a:spcBef>
                <a:spcPts val="0"/>
              </a:spcBef>
              <a:spcAft>
                <a:spcPts val="0"/>
              </a:spcAft>
              <a:buNone/>
              <a:defRPr sz="810">
                <a:solidFill>
                  <a:srgbClr val="898989"/>
                </a:solidFill>
                <a:latin typeface="Poppins"/>
                <a:ea typeface="Poppins"/>
                <a:cs typeface="Poppins"/>
                <a:sym typeface="Poppins"/>
              </a:defRPr>
            </a:lvl2pPr>
            <a:lvl3pPr indent="0" lvl="2" marL="0" marR="0" algn="r">
              <a:spcBef>
                <a:spcPts val="0"/>
              </a:spcBef>
              <a:spcAft>
                <a:spcPts val="0"/>
              </a:spcAft>
              <a:buNone/>
              <a:defRPr sz="810">
                <a:solidFill>
                  <a:srgbClr val="898989"/>
                </a:solidFill>
                <a:latin typeface="Poppins"/>
                <a:ea typeface="Poppins"/>
                <a:cs typeface="Poppins"/>
                <a:sym typeface="Poppins"/>
              </a:defRPr>
            </a:lvl3pPr>
            <a:lvl4pPr indent="0" lvl="3" marL="0" marR="0" algn="r">
              <a:spcBef>
                <a:spcPts val="0"/>
              </a:spcBef>
              <a:spcAft>
                <a:spcPts val="0"/>
              </a:spcAft>
              <a:buNone/>
              <a:defRPr sz="810">
                <a:solidFill>
                  <a:srgbClr val="898989"/>
                </a:solidFill>
                <a:latin typeface="Poppins"/>
                <a:ea typeface="Poppins"/>
                <a:cs typeface="Poppins"/>
                <a:sym typeface="Poppins"/>
              </a:defRPr>
            </a:lvl4pPr>
            <a:lvl5pPr indent="0" lvl="4" marL="0" marR="0" algn="r">
              <a:spcBef>
                <a:spcPts val="0"/>
              </a:spcBef>
              <a:spcAft>
                <a:spcPts val="0"/>
              </a:spcAft>
              <a:buNone/>
              <a:defRPr sz="810">
                <a:solidFill>
                  <a:srgbClr val="898989"/>
                </a:solidFill>
                <a:latin typeface="Poppins"/>
                <a:ea typeface="Poppins"/>
                <a:cs typeface="Poppins"/>
                <a:sym typeface="Poppins"/>
              </a:defRPr>
            </a:lvl5pPr>
            <a:lvl6pPr indent="0" lvl="5" marL="0" marR="0" algn="r">
              <a:spcBef>
                <a:spcPts val="0"/>
              </a:spcBef>
              <a:spcAft>
                <a:spcPts val="0"/>
              </a:spcAft>
              <a:buNone/>
              <a:defRPr sz="810">
                <a:solidFill>
                  <a:srgbClr val="898989"/>
                </a:solidFill>
                <a:latin typeface="Poppins"/>
                <a:ea typeface="Poppins"/>
                <a:cs typeface="Poppins"/>
                <a:sym typeface="Poppins"/>
              </a:defRPr>
            </a:lvl6pPr>
            <a:lvl7pPr indent="0" lvl="6" marL="0" marR="0" algn="r">
              <a:spcBef>
                <a:spcPts val="0"/>
              </a:spcBef>
              <a:spcAft>
                <a:spcPts val="0"/>
              </a:spcAft>
              <a:buNone/>
              <a:defRPr sz="810">
                <a:solidFill>
                  <a:srgbClr val="898989"/>
                </a:solidFill>
                <a:latin typeface="Poppins"/>
                <a:ea typeface="Poppins"/>
                <a:cs typeface="Poppins"/>
                <a:sym typeface="Poppins"/>
              </a:defRPr>
            </a:lvl7pPr>
            <a:lvl8pPr indent="0" lvl="7" marL="0" marR="0" algn="r">
              <a:spcBef>
                <a:spcPts val="0"/>
              </a:spcBef>
              <a:spcAft>
                <a:spcPts val="0"/>
              </a:spcAft>
              <a:buNone/>
              <a:defRPr sz="810">
                <a:solidFill>
                  <a:srgbClr val="898989"/>
                </a:solidFill>
                <a:latin typeface="Poppins"/>
                <a:ea typeface="Poppins"/>
                <a:cs typeface="Poppins"/>
                <a:sym typeface="Poppins"/>
              </a:defRPr>
            </a:lvl8pPr>
            <a:lvl9pPr indent="0" lvl="8" marL="0" marR="0" algn="r">
              <a:spcBef>
                <a:spcPts val="0"/>
              </a:spcBef>
              <a:spcAft>
                <a:spcPts val="0"/>
              </a:spcAft>
              <a:buNone/>
              <a:defRPr sz="810">
                <a:solidFill>
                  <a:srgbClr val="898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4" name="Shape 184"/>
        <p:cNvGrpSpPr/>
        <p:nvPr/>
      </p:nvGrpSpPr>
      <p:grpSpPr>
        <a:xfrm>
          <a:off x="0" y="0"/>
          <a:ext cx="0" cy="0"/>
          <a:chOff x="0" y="0"/>
          <a:chExt cx="0" cy="0"/>
        </a:xfrm>
      </p:grpSpPr>
      <p:sp>
        <p:nvSpPr>
          <p:cNvPr id="185" name="Google Shape;185;p49"/>
          <p:cNvSpPr txBox="1"/>
          <p:nvPr>
            <p:ph type="title"/>
          </p:nvPr>
        </p:nvSpPr>
        <p:spPr>
          <a:xfrm>
            <a:off x="0" y="1"/>
            <a:ext cx="9144000" cy="58908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4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4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9" name="Shape 189"/>
        <p:cNvGrpSpPr/>
        <p:nvPr/>
      </p:nvGrpSpPr>
      <p:grpSpPr>
        <a:xfrm>
          <a:off x="0" y="0"/>
          <a:ext cx="0" cy="0"/>
          <a:chOff x="0" y="0"/>
          <a:chExt cx="0" cy="0"/>
        </a:xfrm>
      </p:grpSpPr>
      <p:sp>
        <p:nvSpPr>
          <p:cNvPr id="190" name="Google Shape;190;p68"/>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68"/>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chemeClr val="dk1"/>
              </a:buClr>
              <a:buSzPts val="2400"/>
              <a:buNone/>
              <a:defRPr>
                <a:solidFill>
                  <a:schemeClr val="dk1"/>
                </a:solidFill>
              </a:defRPr>
            </a:lvl1pPr>
            <a:lvl2pPr lvl="1" algn="ctr">
              <a:spcBef>
                <a:spcPts val="420"/>
              </a:spcBef>
              <a:spcAft>
                <a:spcPts val="0"/>
              </a:spcAft>
              <a:buClr>
                <a:schemeClr val="dk1"/>
              </a:buClr>
              <a:buSzPts val="2100"/>
              <a:buNone/>
              <a:defRPr>
                <a:solidFill>
                  <a:schemeClr val="dk1"/>
                </a:solidFill>
              </a:defRPr>
            </a:lvl2pPr>
            <a:lvl3pPr lvl="2" algn="ctr">
              <a:spcBef>
                <a:spcPts val="360"/>
              </a:spcBef>
              <a:spcAft>
                <a:spcPts val="0"/>
              </a:spcAft>
              <a:buClr>
                <a:schemeClr val="dk1"/>
              </a:buClr>
              <a:buSzPts val="1800"/>
              <a:buNone/>
              <a:defRPr>
                <a:solidFill>
                  <a:schemeClr val="dk1"/>
                </a:solidFill>
              </a:defRPr>
            </a:lvl3pPr>
            <a:lvl4pPr lvl="3" algn="ctr">
              <a:spcBef>
                <a:spcPts val="300"/>
              </a:spcBef>
              <a:spcAft>
                <a:spcPts val="0"/>
              </a:spcAft>
              <a:buClr>
                <a:schemeClr val="dk1"/>
              </a:buClr>
              <a:buSzPts val="1500"/>
              <a:buNone/>
              <a:defRPr>
                <a:solidFill>
                  <a:schemeClr val="dk1"/>
                </a:solidFill>
              </a:defRPr>
            </a:lvl4pPr>
            <a:lvl5pPr lvl="4" algn="ctr">
              <a:spcBef>
                <a:spcPts val="300"/>
              </a:spcBef>
              <a:spcAft>
                <a:spcPts val="0"/>
              </a:spcAft>
              <a:buClr>
                <a:schemeClr val="dk1"/>
              </a:buClr>
              <a:buSzPts val="1500"/>
              <a:buNone/>
              <a:defRPr>
                <a:solidFill>
                  <a:schemeClr val="dk1"/>
                </a:solidFill>
              </a:defRPr>
            </a:lvl5pPr>
            <a:lvl6pPr lvl="5" algn="ctr">
              <a:spcBef>
                <a:spcPts val="300"/>
              </a:spcBef>
              <a:spcAft>
                <a:spcPts val="0"/>
              </a:spcAft>
              <a:buClr>
                <a:schemeClr val="dk1"/>
              </a:buClr>
              <a:buSzPts val="1500"/>
              <a:buNone/>
              <a:defRPr>
                <a:solidFill>
                  <a:schemeClr val="dk1"/>
                </a:solidFill>
              </a:defRPr>
            </a:lvl6pPr>
            <a:lvl7pPr lvl="6" algn="ctr">
              <a:spcBef>
                <a:spcPts val="300"/>
              </a:spcBef>
              <a:spcAft>
                <a:spcPts val="0"/>
              </a:spcAft>
              <a:buClr>
                <a:schemeClr val="dk1"/>
              </a:buClr>
              <a:buSzPts val="1500"/>
              <a:buNone/>
              <a:defRPr>
                <a:solidFill>
                  <a:schemeClr val="dk1"/>
                </a:solidFill>
              </a:defRPr>
            </a:lvl7pPr>
            <a:lvl8pPr lvl="7" algn="ctr">
              <a:spcBef>
                <a:spcPts val="300"/>
              </a:spcBef>
              <a:spcAft>
                <a:spcPts val="0"/>
              </a:spcAft>
              <a:buClr>
                <a:schemeClr val="dk1"/>
              </a:buClr>
              <a:buSzPts val="1500"/>
              <a:buNone/>
              <a:defRPr>
                <a:solidFill>
                  <a:schemeClr val="dk1"/>
                </a:solidFill>
              </a:defRPr>
            </a:lvl8pPr>
            <a:lvl9pPr lvl="8" algn="ctr">
              <a:spcBef>
                <a:spcPts val="300"/>
              </a:spcBef>
              <a:spcAft>
                <a:spcPts val="0"/>
              </a:spcAft>
              <a:buClr>
                <a:schemeClr val="dk1"/>
              </a:buClr>
              <a:buSzPts val="1500"/>
              <a:buNone/>
              <a:defRPr>
                <a:solidFill>
                  <a:schemeClr val="dk1"/>
                </a:solidFill>
              </a:defRPr>
            </a:lvl9pPr>
          </a:lstStyle>
          <a:p/>
        </p:txBody>
      </p:sp>
      <p:sp>
        <p:nvSpPr>
          <p:cNvPr id="192" name="Google Shape;192;p6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6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6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5" name="Shape 195"/>
        <p:cNvGrpSpPr/>
        <p:nvPr/>
      </p:nvGrpSpPr>
      <p:grpSpPr>
        <a:xfrm>
          <a:off x="0" y="0"/>
          <a:ext cx="0" cy="0"/>
          <a:chOff x="0" y="0"/>
          <a:chExt cx="0" cy="0"/>
        </a:xfrm>
      </p:grpSpPr>
      <p:sp>
        <p:nvSpPr>
          <p:cNvPr id="196" name="Google Shape;196;p69"/>
          <p:cNvSpPr txBox="1"/>
          <p:nvPr>
            <p:ph type="title"/>
          </p:nvPr>
        </p:nvSpPr>
        <p:spPr>
          <a:xfrm>
            <a:off x="457200" y="0"/>
            <a:ext cx="8229600" cy="6768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69"/>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8" name="Google Shape;198;p6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6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6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1" name="Shape 201"/>
        <p:cNvGrpSpPr/>
        <p:nvPr/>
      </p:nvGrpSpPr>
      <p:grpSpPr>
        <a:xfrm>
          <a:off x="0" y="0"/>
          <a:ext cx="0" cy="0"/>
          <a:chOff x="0" y="0"/>
          <a:chExt cx="0" cy="0"/>
        </a:xfrm>
      </p:grpSpPr>
      <p:sp>
        <p:nvSpPr>
          <p:cNvPr id="202" name="Google Shape;202;p70"/>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3000"/>
              <a:buFont typeface="Arial"/>
              <a:buNone/>
              <a:defRPr b="1" sz="3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70"/>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300"/>
              </a:spcBef>
              <a:spcAft>
                <a:spcPts val="0"/>
              </a:spcAft>
              <a:buClr>
                <a:schemeClr val="dk1"/>
              </a:buClr>
              <a:buSzPts val="1500"/>
              <a:buNone/>
              <a:defRPr sz="1500">
                <a:solidFill>
                  <a:schemeClr val="dk1"/>
                </a:solidFill>
              </a:defRPr>
            </a:lvl1pPr>
            <a:lvl2pPr indent="-228600" lvl="1" marL="914400" algn="l">
              <a:spcBef>
                <a:spcPts val="270"/>
              </a:spcBef>
              <a:spcAft>
                <a:spcPts val="0"/>
              </a:spcAft>
              <a:buClr>
                <a:schemeClr val="dk1"/>
              </a:buClr>
              <a:buSzPts val="1350"/>
              <a:buNone/>
              <a:defRPr sz="1350">
                <a:solidFill>
                  <a:schemeClr val="dk1"/>
                </a:solidFill>
              </a:defRPr>
            </a:lvl2pPr>
            <a:lvl3pPr indent="-228600" lvl="2" marL="1371600" algn="l">
              <a:spcBef>
                <a:spcPts val="240"/>
              </a:spcBef>
              <a:spcAft>
                <a:spcPts val="0"/>
              </a:spcAft>
              <a:buClr>
                <a:schemeClr val="dk1"/>
              </a:buClr>
              <a:buSzPts val="1200"/>
              <a:buNone/>
              <a:defRPr sz="1200">
                <a:solidFill>
                  <a:schemeClr val="dk1"/>
                </a:solidFill>
              </a:defRPr>
            </a:lvl3pPr>
            <a:lvl4pPr indent="-228600" lvl="3" marL="1828800" algn="l">
              <a:spcBef>
                <a:spcPts val="210"/>
              </a:spcBef>
              <a:spcAft>
                <a:spcPts val="0"/>
              </a:spcAft>
              <a:buClr>
                <a:schemeClr val="dk1"/>
              </a:buClr>
              <a:buSzPts val="1050"/>
              <a:buNone/>
              <a:defRPr sz="1050">
                <a:solidFill>
                  <a:schemeClr val="dk1"/>
                </a:solidFill>
              </a:defRPr>
            </a:lvl4pPr>
            <a:lvl5pPr indent="-228600" lvl="4" marL="2286000" algn="l">
              <a:spcBef>
                <a:spcPts val="210"/>
              </a:spcBef>
              <a:spcAft>
                <a:spcPts val="0"/>
              </a:spcAft>
              <a:buClr>
                <a:schemeClr val="dk1"/>
              </a:buClr>
              <a:buSzPts val="1050"/>
              <a:buNone/>
              <a:defRPr sz="1050">
                <a:solidFill>
                  <a:schemeClr val="dk1"/>
                </a:solidFill>
              </a:defRPr>
            </a:lvl5pPr>
            <a:lvl6pPr indent="-228600" lvl="5" marL="2743200" algn="l">
              <a:spcBef>
                <a:spcPts val="210"/>
              </a:spcBef>
              <a:spcAft>
                <a:spcPts val="0"/>
              </a:spcAft>
              <a:buClr>
                <a:schemeClr val="dk1"/>
              </a:buClr>
              <a:buSzPts val="1050"/>
              <a:buNone/>
              <a:defRPr sz="1050">
                <a:solidFill>
                  <a:schemeClr val="dk1"/>
                </a:solidFill>
              </a:defRPr>
            </a:lvl6pPr>
            <a:lvl7pPr indent="-228600" lvl="6" marL="3200400" algn="l">
              <a:spcBef>
                <a:spcPts val="210"/>
              </a:spcBef>
              <a:spcAft>
                <a:spcPts val="0"/>
              </a:spcAft>
              <a:buClr>
                <a:schemeClr val="dk1"/>
              </a:buClr>
              <a:buSzPts val="1050"/>
              <a:buNone/>
              <a:defRPr sz="1050">
                <a:solidFill>
                  <a:schemeClr val="dk1"/>
                </a:solidFill>
              </a:defRPr>
            </a:lvl7pPr>
            <a:lvl8pPr indent="-228600" lvl="7" marL="3657600" algn="l">
              <a:spcBef>
                <a:spcPts val="210"/>
              </a:spcBef>
              <a:spcAft>
                <a:spcPts val="0"/>
              </a:spcAft>
              <a:buClr>
                <a:schemeClr val="dk1"/>
              </a:buClr>
              <a:buSzPts val="1050"/>
              <a:buNone/>
              <a:defRPr sz="1050">
                <a:solidFill>
                  <a:schemeClr val="dk1"/>
                </a:solidFill>
              </a:defRPr>
            </a:lvl8pPr>
            <a:lvl9pPr indent="-228600" lvl="8" marL="4114800" algn="l">
              <a:spcBef>
                <a:spcPts val="210"/>
              </a:spcBef>
              <a:spcAft>
                <a:spcPts val="0"/>
              </a:spcAft>
              <a:buClr>
                <a:schemeClr val="dk1"/>
              </a:buClr>
              <a:buSzPts val="1050"/>
              <a:buNone/>
              <a:defRPr sz="1050">
                <a:solidFill>
                  <a:schemeClr val="dk1"/>
                </a:solidFill>
              </a:defRPr>
            </a:lvl9pPr>
          </a:lstStyle>
          <a:p/>
        </p:txBody>
      </p:sp>
      <p:sp>
        <p:nvSpPr>
          <p:cNvPr id="204" name="Google Shape;204;p7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7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7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63"/>
          <p:cNvSpPr txBox="1"/>
          <p:nvPr>
            <p:ph type="ctrTitle"/>
          </p:nvPr>
        </p:nvSpPr>
        <p:spPr>
          <a:xfrm>
            <a:off x="685800" y="1597820"/>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63"/>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432"/>
              </a:spcBef>
              <a:spcAft>
                <a:spcPts val="0"/>
              </a:spcAft>
              <a:buClr>
                <a:schemeClr val="dk1"/>
              </a:buClr>
              <a:buSzPts val="2160"/>
              <a:buNone/>
              <a:defRPr>
                <a:solidFill>
                  <a:schemeClr val="dk1"/>
                </a:solidFill>
              </a:defRPr>
            </a:lvl1pPr>
            <a:lvl2pPr lvl="1" algn="ctr">
              <a:spcBef>
                <a:spcPts val="378"/>
              </a:spcBef>
              <a:spcAft>
                <a:spcPts val="0"/>
              </a:spcAft>
              <a:buClr>
                <a:schemeClr val="dk1"/>
              </a:buClr>
              <a:buSzPts val="1890"/>
              <a:buNone/>
              <a:defRPr>
                <a:solidFill>
                  <a:schemeClr val="dk1"/>
                </a:solidFill>
              </a:defRPr>
            </a:lvl2pPr>
            <a:lvl3pPr lvl="2" algn="ctr">
              <a:spcBef>
                <a:spcPts val="324"/>
              </a:spcBef>
              <a:spcAft>
                <a:spcPts val="0"/>
              </a:spcAft>
              <a:buClr>
                <a:schemeClr val="dk1"/>
              </a:buClr>
              <a:buSzPts val="1620"/>
              <a:buNone/>
              <a:defRPr>
                <a:solidFill>
                  <a:schemeClr val="dk1"/>
                </a:solidFill>
              </a:defRPr>
            </a:lvl3pPr>
            <a:lvl4pPr lvl="3" algn="ctr">
              <a:spcBef>
                <a:spcPts val="270"/>
              </a:spcBef>
              <a:spcAft>
                <a:spcPts val="0"/>
              </a:spcAft>
              <a:buClr>
                <a:schemeClr val="dk1"/>
              </a:buClr>
              <a:buSzPts val="1350"/>
              <a:buNone/>
              <a:defRPr>
                <a:solidFill>
                  <a:schemeClr val="dk1"/>
                </a:solidFill>
              </a:defRPr>
            </a:lvl4pPr>
            <a:lvl5pPr lvl="4" algn="ctr">
              <a:spcBef>
                <a:spcPts val="270"/>
              </a:spcBef>
              <a:spcAft>
                <a:spcPts val="0"/>
              </a:spcAft>
              <a:buClr>
                <a:schemeClr val="dk1"/>
              </a:buClr>
              <a:buSzPts val="1350"/>
              <a:buNone/>
              <a:defRPr>
                <a:solidFill>
                  <a:schemeClr val="dk1"/>
                </a:solidFill>
              </a:defRPr>
            </a:lvl5pPr>
            <a:lvl6pPr lvl="5" algn="ctr">
              <a:spcBef>
                <a:spcPts val="270"/>
              </a:spcBef>
              <a:spcAft>
                <a:spcPts val="0"/>
              </a:spcAft>
              <a:buClr>
                <a:schemeClr val="dk1"/>
              </a:buClr>
              <a:buSzPts val="1350"/>
              <a:buNone/>
              <a:defRPr>
                <a:solidFill>
                  <a:schemeClr val="dk1"/>
                </a:solidFill>
              </a:defRPr>
            </a:lvl6pPr>
            <a:lvl7pPr lvl="6" algn="ctr">
              <a:spcBef>
                <a:spcPts val="270"/>
              </a:spcBef>
              <a:spcAft>
                <a:spcPts val="0"/>
              </a:spcAft>
              <a:buClr>
                <a:schemeClr val="dk1"/>
              </a:buClr>
              <a:buSzPts val="1350"/>
              <a:buNone/>
              <a:defRPr>
                <a:solidFill>
                  <a:schemeClr val="dk1"/>
                </a:solidFill>
              </a:defRPr>
            </a:lvl7pPr>
            <a:lvl8pPr lvl="7" algn="ctr">
              <a:spcBef>
                <a:spcPts val="270"/>
              </a:spcBef>
              <a:spcAft>
                <a:spcPts val="0"/>
              </a:spcAft>
              <a:buClr>
                <a:schemeClr val="dk1"/>
              </a:buClr>
              <a:buSzPts val="1350"/>
              <a:buNone/>
              <a:defRPr>
                <a:solidFill>
                  <a:schemeClr val="dk1"/>
                </a:solidFill>
              </a:defRPr>
            </a:lvl8pPr>
            <a:lvl9pPr lvl="8" algn="ctr">
              <a:spcBef>
                <a:spcPts val="270"/>
              </a:spcBef>
              <a:spcAft>
                <a:spcPts val="0"/>
              </a:spcAft>
              <a:buClr>
                <a:schemeClr val="dk1"/>
              </a:buClr>
              <a:buSzPts val="1350"/>
              <a:buNone/>
              <a:defRPr>
                <a:solidFill>
                  <a:schemeClr val="dk1"/>
                </a:solidFill>
              </a:defRPr>
            </a:lvl9pPr>
          </a:lstStyle>
          <a:p/>
        </p:txBody>
      </p:sp>
      <p:sp>
        <p:nvSpPr>
          <p:cNvPr id="27" name="Google Shape;27;p6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7" name="Shape 207"/>
        <p:cNvGrpSpPr/>
        <p:nvPr/>
      </p:nvGrpSpPr>
      <p:grpSpPr>
        <a:xfrm>
          <a:off x="0" y="0"/>
          <a:ext cx="0" cy="0"/>
          <a:chOff x="0" y="0"/>
          <a:chExt cx="0" cy="0"/>
        </a:xfrm>
      </p:grpSpPr>
      <p:sp>
        <p:nvSpPr>
          <p:cNvPr id="208" name="Google Shape;208;p71"/>
          <p:cNvSpPr txBox="1"/>
          <p:nvPr>
            <p:ph type="title"/>
          </p:nvPr>
        </p:nvSpPr>
        <p:spPr>
          <a:xfrm>
            <a:off x="0" y="1"/>
            <a:ext cx="9144000" cy="58908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71"/>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210" name="Google Shape;210;p71"/>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211" name="Google Shape;211;p7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7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7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4" name="Shape 214"/>
        <p:cNvGrpSpPr/>
        <p:nvPr/>
      </p:nvGrpSpPr>
      <p:grpSpPr>
        <a:xfrm>
          <a:off x="0" y="0"/>
          <a:ext cx="0" cy="0"/>
          <a:chOff x="0" y="0"/>
          <a:chExt cx="0" cy="0"/>
        </a:xfrm>
      </p:grpSpPr>
      <p:sp>
        <p:nvSpPr>
          <p:cNvPr id="215" name="Google Shape;215;p72"/>
          <p:cNvSpPr txBox="1"/>
          <p:nvPr>
            <p:ph type="title"/>
          </p:nvPr>
        </p:nvSpPr>
        <p:spPr>
          <a:xfrm>
            <a:off x="0" y="1"/>
            <a:ext cx="9144000" cy="58908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72"/>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217" name="Google Shape;217;p72"/>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218" name="Google Shape;218;p72"/>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219" name="Google Shape;219;p72"/>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220" name="Google Shape;220;p7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7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7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3" name="Shape 223"/>
        <p:cNvGrpSpPr/>
        <p:nvPr/>
      </p:nvGrpSpPr>
      <p:grpSpPr>
        <a:xfrm>
          <a:off x="0" y="0"/>
          <a:ext cx="0" cy="0"/>
          <a:chOff x="0" y="0"/>
          <a:chExt cx="0" cy="0"/>
        </a:xfrm>
      </p:grpSpPr>
      <p:sp>
        <p:nvSpPr>
          <p:cNvPr id="224" name="Google Shape;224;p7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7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7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7" name="Shape 227"/>
        <p:cNvGrpSpPr/>
        <p:nvPr/>
      </p:nvGrpSpPr>
      <p:grpSpPr>
        <a:xfrm>
          <a:off x="0" y="0"/>
          <a:ext cx="0" cy="0"/>
          <a:chOff x="0" y="0"/>
          <a:chExt cx="0" cy="0"/>
        </a:xfrm>
      </p:grpSpPr>
      <p:sp>
        <p:nvSpPr>
          <p:cNvPr id="228" name="Google Shape;228;p74"/>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500"/>
              <a:buFont typeface="Arial"/>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74"/>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61950" lvl="1" marL="914400" algn="l">
              <a:spcBef>
                <a:spcPts val="420"/>
              </a:spcBef>
              <a:spcAft>
                <a:spcPts val="0"/>
              </a:spcAft>
              <a:buClr>
                <a:schemeClr val="dk1"/>
              </a:buClr>
              <a:buSzPts val="2100"/>
              <a:buChar char="–"/>
              <a:defRPr sz="2100"/>
            </a:lvl2pPr>
            <a:lvl3pPr indent="-342900" lvl="2" marL="1371600" algn="l">
              <a:spcBef>
                <a:spcPts val="360"/>
              </a:spcBef>
              <a:spcAft>
                <a:spcPts val="0"/>
              </a:spcAft>
              <a:buClr>
                <a:schemeClr val="dk1"/>
              </a:buClr>
              <a:buSzPts val="1800"/>
              <a:buChar char="•"/>
              <a:defRPr sz="18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23850" lvl="5" marL="2743200" algn="l">
              <a:spcBef>
                <a:spcPts val="300"/>
              </a:spcBef>
              <a:spcAft>
                <a:spcPts val="0"/>
              </a:spcAft>
              <a:buClr>
                <a:schemeClr val="dk1"/>
              </a:buClr>
              <a:buSzPts val="1500"/>
              <a:buChar char="•"/>
              <a:defRPr sz="1500"/>
            </a:lvl6pPr>
            <a:lvl7pPr indent="-323850" lvl="6" marL="3200400" algn="l">
              <a:spcBef>
                <a:spcPts val="300"/>
              </a:spcBef>
              <a:spcAft>
                <a:spcPts val="0"/>
              </a:spcAft>
              <a:buClr>
                <a:schemeClr val="dk1"/>
              </a:buClr>
              <a:buSzPts val="1500"/>
              <a:buChar char="•"/>
              <a:defRPr sz="1500"/>
            </a:lvl7pPr>
            <a:lvl8pPr indent="-323850" lvl="7" marL="3657600" algn="l">
              <a:spcBef>
                <a:spcPts val="300"/>
              </a:spcBef>
              <a:spcAft>
                <a:spcPts val="0"/>
              </a:spcAft>
              <a:buClr>
                <a:schemeClr val="dk1"/>
              </a:buClr>
              <a:buSzPts val="1500"/>
              <a:buChar char="•"/>
              <a:defRPr sz="1500"/>
            </a:lvl8pPr>
            <a:lvl9pPr indent="-323850" lvl="8" marL="4114800" algn="l">
              <a:spcBef>
                <a:spcPts val="300"/>
              </a:spcBef>
              <a:spcAft>
                <a:spcPts val="0"/>
              </a:spcAft>
              <a:buClr>
                <a:schemeClr val="dk1"/>
              </a:buClr>
              <a:buSzPts val="1500"/>
              <a:buChar char="•"/>
              <a:defRPr sz="1500"/>
            </a:lvl9pPr>
          </a:lstStyle>
          <a:p/>
        </p:txBody>
      </p:sp>
      <p:sp>
        <p:nvSpPr>
          <p:cNvPr id="230" name="Google Shape;230;p74"/>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231" name="Google Shape;231;p7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7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7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4" name="Shape 234"/>
        <p:cNvGrpSpPr/>
        <p:nvPr/>
      </p:nvGrpSpPr>
      <p:grpSpPr>
        <a:xfrm>
          <a:off x="0" y="0"/>
          <a:ext cx="0" cy="0"/>
          <a:chOff x="0" y="0"/>
          <a:chExt cx="0" cy="0"/>
        </a:xfrm>
      </p:grpSpPr>
      <p:sp>
        <p:nvSpPr>
          <p:cNvPr id="235" name="Google Shape;235;p75"/>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500"/>
              <a:buFont typeface="Arial"/>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75"/>
          <p:cNvSpPr/>
          <p:nvPr>
            <p:ph idx="2" type="pic"/>
          </p:nvPr>
        </p:nvSpPr>
        <p:spPr>
          <a:xfrm>
            <a:off x="1792288" y="459581"/>
            <a:ext cx="5486400" cy="3086100"/>
          </a:xfrm>
          <a:prstGeom prst="rect">
            <a:avLst/>
          </a:prstGeom>
          <a:noFill/>
          <a:ln>
            <a:noFill/>
          </a:ln>
        </p:spPr>
      </p:sp>
      <p:sp>
        <p:nvSpPr>
          <p:cNvPr id="237" name="Google Shape;237;p75"/>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238" name="Google Shape;238;p7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7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7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1" name="Shape 241"/>
        <p:cNvGrpSpPr/>
        <p:nvPr/>
      </p:nvGrpSpPr>
      <p:grpSpPr>
        <a:xfrm>
          <a:off x="0" y="0"/>
          <a:ext cx="0" cy="0"/>
          <a:chOff x="0" y="0"/>
          <a:chExt cx="0" cy="0"/>
        </a:xfrm>
      </p:grpSpPr>
      <p:sp>
        <p:nvSpPr>
          <p:cNvPr id="242" name="Google Shape;242;p76"/>
          <p:cNvSpPr txBox="1"/>
          <p:nvPr>
            <p:ph type="title"/>
          </p:nvPr>
        </p:nvSpPr>
        <p:spPr>
          <a:xfrm>
            <a:off x="0" y="1"/>
            <a:ext cx="9144000" cy="58908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76"/>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4" name="Google Shape;244;p7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7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7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7" name="Shape 247"/>
        <p:cNvGrpSpPr/>
        <p:nvPr/>
      </p:nvGrpSpPr>
      <p:grpSpPr>
        <a:xfrm>
          <a:off x="0" y="0"/>
          <a:ext cx="0" cy="0"/>
          <a:chOff x="0" y="0"/>
          <a:chExt cx="0" cy="0"/>
        </a:xfrm>
      </p:grpSpPr>
      <p:sp>
        <p:nvSpPr>
          <p:cNvPr id="248" name="Google Shape;248;p77"/>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77"/>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0" name="Google Shape;250;p7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7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7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64"/>
          <p:cNvSpPr txBox="1"/>
          <p:nvPr>
            <p:ph type="title"/>
          </p:nvPr>
        </p:nvSpPr>
        <p:spPr>
          <a:xfrm>
            <a:off x="457200" y="0"/>
            <a:ext cx="8229600" cy="6768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4"/>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6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5"/>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700"/>
              <a:buFont typeface="Arial"/>
              <a:buNone/>
              <a:defRPr b="1"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5"/>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270"/>
              </a:spcBef>
              <a:spcAft>
                <a:spcPts val="0"/>
              </a:spcAft>
              <a:buClr>
                <a:schemeClr val="dk1"/>
              </a:buClr>
              <a:buSzPts val="1350"/>
              <a:buNone/>
              <a:defRPr sz="1350">
                <a:solidFill>
                  <a:schemeClr val="dk1"/>
                </a:solidFill>
              </a:defRPr>
            </a:lvl1pPr>
            <a:lvl2pPr indent="-228600" lvl="1" marL="914400" algn="l">
              <a:spcBef>
                <a:spcPts val="243"/>
              </a:spcBef>
              <a:spcAft>
                <a:spcPts val="0"/>
              </a:spcAft>
              <a:buClr>
                <a:schemeClr val="dk1"/>
              </a:buClr>
              <a:buSzPts val="1215"/>
              <a:buNone/>
              <a:defRPr sz="1215">
                <a:solidFill>
                  <a:schemeClr val="dk1"/>
                </a:solidFill>
              </a:defRPr>
            </a:lvl2pPr>
            <a:lvl3pPr indent="-228600" lvl="2" marL="1371600" algn="l">
              <a:spcBef>
                <a:spcPts val="216"/>
              </a:spcBef>
              <a:spcAft>
                <a:spcPts val="0"/>
              </a:spcAft>
              <a:buClr>
                <a:schemeClr val="dk1"/>
              </a:buClr>
              <a:buSzPts val="1080"/>
              <a:buNone/>
              <a:defRPr sz="1080">
                <a:solidFill>
                  <a:schemeClr val="dk1"/>
                </a:solidFill>
              </a:defRPr>
            </a:lvl3pPr>
            <a:lvl4pPr indent="-228600" lvl="3" marL="1828800" algn="l">
              <a:spcBef>
                <a:spcPts val="189"/>
              </a:spcBef>
              <a:spcAft>
                <a:spcPts val="0"/>
              </a:spcAft>
              <a:buClr>
                <a:schemeClr val="dk1"/>
              </a:buClr>
              <a:buSzPts val="945"/>
              <a:buNone/>
              <a:defRPr sz="945">
                <a:solidFill>
                  <a:schemeClr val="dk1"/>
                </a:solidFill>
              </a:defRPr>
            </a:lvl4pPr>
            <a:lvl5pPr indent="-228600" lvl="4" marL="2286000" algn="l">
              <a:spcBef>
                <a:spcPts val="189"/>
              </a:spcBef>
              <a:spcAft>
                <a:spcPts val="0"/>
              </a:spcAft>
              <a:buClr>
                <a:schemeClr val="dk1"/>
              </a:buClr>
              <a:buSzPts val="945"/>
              <a:buNone/>
              <a:defRPr sz="945">
                <a:solidFill>
                  <a:schemeClr val="dk1"/>
                </a:solidFill>
              </a:defRPr>
            </a:lvl5pPr>
            <a:lvl6pPr indent="-228600" lvl="5" marL="2743200" algn="l">
              <a:spcBef>
                <a:spcPts val="189"/>
              </a:spcBef>
              <a:spcAft>
                <a:spcPts val="0"/>
              </a:spcAft>
              <a:buClr>
                <a:schemeClr val="dk1"/>
              </a:buClr>
              <a:buSzPts val="945"/>
              <a:buNone/>
              <a:defRPr sz="945">
                <a:solidFill>
                  <a:schemeClr val="dk1"/>
                </a:solidFill>
              </a:defRPr>
            </a:lvl6pPr>
            <a:lvl7pPr indent="-228600" lvl="6" marL="3200400" algn="l">
              <a:spcBef>
                <a:spcPts val="189"/>
              </a:spcBef>
              <a:spcAft>
                <a:spcPts val="0"/>
              </a:spcAft>
              <a:buClr>
                <a:schemeClr val="dk1"/>
              </a:buClr>
              <a:buSzPts val="945"/>
              <a:buNone/>
              <a:defRPr sz="945">
                <a:solidFill>
                  <a:schemeClr val="dk1"/>
                </a:solidFill>
              </a:defRPr>
            </a:lvl7pPr>
            <a:lvl8pPr indent="-228600" lvl="7" marL="3657600" algn="l">
              <a:spcBef>
                <a:spcPts val="189"/>
              </a:spcBef>
              <a:spcAft>
                <a:spcPts val="0"/>
              </a:spcAft>
              <a:buClr>
                <a:schemeClr val="dk1"/>
              </a:buClr>
              <a:buSzPts val="945"/>
              <a:buNone/>
              <a:defRPr sz="945">
                <a:solidFill>
                  <a:schemeClr val="dk1"/>
                </a:solidFill>
              </a:defRPr>
            </a:lvl8pPr>
            <a:lvl9pPr indent="-228600" lvl="8" marL="4114800" algn="l">
              <a:spcBef>
                <a:spcPts val="189"/>
              </a:spcBef>
              <a:spcAft>
                <a:spcPts val="0"/>
              </a:spcAft>
              <a:buClr>
                <a:schemeClr val="dk1"/>
              </a:buClr>
              <a:buSzPts val="945"/>
              <a:buNone/>
              <a:defRPr sz="945">
                <a:solidFill>
                  <a:schemeClr val="dk1"/>
                </a:solidFill>
              </a:defRPr>
            </a:lvl9pPr>
          </a:lstStyle>
          <a:p/>
        </p:txBody>
      </p:sp>
      <p:sp>
        <p:nvSpPr>
          <p:cNvPr id="39" name="Google Shape;39;p6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6"/>
          <p:cNvSpPr txBox="1"/>
          <p:nvPr>
            <p:ph type="title"/>
          </p:nvPr>
        </p:nvSpPr>
        <p:spPr>
          <a:xfrm>
            <a:off x="0" y="1"/>
            <a:ext cx="9144000" cy="58908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6"/>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348615" lvl="0" marL="457200" algn="l">
              <a:spcBef>
                <a:spcPts val="378"/>
              </a:spcBef>
              <a:spcAft>
                <a:spcPts val="0"/>
              </a:spcAft>
              <a:buClr>
                <a:schemeClr val="dk1"/>
              </a:buClr>
              <a:buSzPts val="1890"/>
              <a:buChar char="•"/>
              <a:defRPr sz="1890"/>
            </a:lvl1pPr>
            <a:lvl2pPr indent="-331469" lvl="1" marL="914400" algn="l">
              <a:spcBef>
                <a:spcPts val="324"/>
              </a:spcBef>
              <a:spcAft>
                <a:spcPts val="0"/>
              </a:spcAft>
              <a:buClr>
                <a:schemeClr val="dk1"/>
              </a:buClr>
              <a:buSzPts val="1620"/>
              <a:buChar char="–"/>
              <a:defRPr sz="1620"/>
            </a:lvl2pPr>
            <a:lvl3pPr indent="-314325" lvl="2" marL="1371600" algn="l">
              <a:spcBef>
                <a:spcPts val="270"/>
              </a:spcBef>
              <a:spcAft>
                <a:spcPts val="0"/>
              </a:spcAft>
              <a:buClr>
                <a:schemeClr val="dk1"/>
              </a:buClr>
              <a:buSzPts val="1350"/>
              <a:buChar char="•"/>
              <a:defRPr sz="1350"/>
            </a:lvl3pPr>
            <a:lvl4pPr indent="-305752" lvl="3" marL="1828800" algn="l">
              <a:spcBef>
                <a:spcPts val="243"/>
              </a:spcBef>
              <a:spcAft>
                <a:spcPts val="0"/>
              </a:spcAft>
              <a:buClr>
                <a:schemeClr val="dk1"/>
              </a:buClr>
              <a:buSzPts val="1215"/>
              <a:buChar char="–"/>
              <a:defRPr sz="1215"/>
            </a:lvl4pPr>
            <a:lvl5pPr indent="-305752" lvl="4" marL="2286000" algn="l">
              <a:spcBef>
                <a:spcPts val="243"/>
              </a:spcBef>
              <a:spcAft>
                <a:spcPts val="0"/>
              </a:spcAft>
              <a:buClr>
                <a:schemeClr val="dk1"/>
              </a:buClr>
              <a:buSzPts val="1215"/>
              <a:buChar char="»"/>
              <a:defRPr sz="1215"/>
            </a:lvl5pPr>
            <a:lvl6pPr indent="-305752" lvl="5" marL="2743200" algn="l">
              <a:spcBef>
                <a:spcPts val="243"/>
              </a:spcBef>
              <a:spcAft>
                <a:spcPts val="0"/>
              </a:spcAft>
              <a:buClr>
                <a:schemeClr val="dk1"/>
              </a:buClr>
              <a:buSzPts val="1215"/>
              <a:buChar char="•"/>
              <a:defRPr sz="1215"/>
            </a:lvl6pPr>
            <a:lvl7pPr indent="-305752" lvl="6" marL="3200400" algn="l">
              <a:spcBef>
                <a:spcPts val="243"/>
              </a:spcBef>
              <a:spcAft>
                <a:spcPts val="0"/>
              </a:spcAft>
              <a:buClr>
                <a:schemeClr val="dk1"/>
              </a:buClr>
              <a:buSzPts val="1215"/>
              <a:buChar char="•"/>
              <a:defRPr sz="1215"/>
            </a:lvl7pPr>
            <a:lvl8pPr indent="-305752" lvl="7" marL="3657600" algn="l">
              <a:spcBef>
                <a:spcPts val="243"/>
              </a:spcBef>
              <a:spcAft>
                <a:spcPts val="0"/>
              </a:spcAft>
              <a:buClr>
                <a:schemeClr val="dk1"/>
              </a:buClr>
              <a:buSzPts val="1215"/>
              <a:buChar char="•"/>
              <a:defRPr sz="1215"/>
            </a:lvl8pPr>
            <a:lvl9pPr indent="-305752" lvl="8" marL="4114800" algn="l">
              <a:spcBef>
                <a:spcPts val="243"/>
              </a:spcBef>
              <a:spcAft>
                <a:spcPts val="0"/>
              </a:spcAft>
              <a:buClr>
                <a:schemeClr val="dk1"/>
              </a:buClr>
              <a:buSzPts val="1215"/>
              <a:buChar char="•"/>
              <a:defRPr sz="1215"/>
            </a:lvl9pPr>
          </a:lstStyle>
          <a:p/>
        </p:txBody>
      </p:sp>
      <p:sp>
        <p:nvSpPr>
          <p:cNvPr id="45" name="Google Shape;45;p66"/>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348615" lvl="0" marL="457200" algn="l">
              <a:spcBef>
                <a:spcPts val="378"/>
              </a:spcBef>
              <a:spcAft>
                <a:spcPts val="0"/>
              </a:spcAft>
              <a:buClr>
                <a:schemeClr val="dk1"/>
              </a:buClr>
              <a:buSzPts val="1890"/>
              <a:buChar char="•"/>
              <a:defRPr sz="1890"/>
            </a:lvl1pPr>
            <a:lvl2pPr indent="-331469" lvl="1" marL="914400" algn="l">
              <a:spcBef>
                <a:spcPts val="324"/>
              </a:spcBef>
              <a:spcAft>
                <a:spcPts val="0"/>
              </a:spcAft>
              <a:buClr>
                <a:schemeClr val="dk1"/>
              </a:buClr>
              <a:buSzPts val="1620"/>
              <a:buChar char="–"/>
              <a:defRPr sz="1620"/>
            </a:lvl2pPr>
            <a:lvl3pPr indent="-314325" lvl="2" marL="1371600" algn="l">
              <a:spcBef>
                <a:spcPts val="270"/>
              </a:spcBef>
              <a:spcAft>
                <a:spcPts val="0"/>
              </a:spcAft>
              <a:buClr>
                <a:schemeClr val="dk1"/>
              </a:buClr>
              <a:buSzPts val="1350"/>
              <a:buChar char="•"/>
              <a:defRPr sz="1350"/>
            </a:lvl3pPr>
            <a:lvl4pPr indent="-305752" lvl="3" marL="1828800" algn="l">
              <a:spcBef>
                <a:spcPts val="243"/>
              </a:spcBef>
              <a:spcAft>
                <a:spcPts val="0"/>
              </a:spcAft>
              <a:buClr>
                <a:schemeClr val="dk1"/>
              </a:buClr>
              <a:buSzPts val="1215"/>
              <a:buChar char="–"/>
              <a:defRPr sz="1215"/>
            </a:lvl4pPr>
            <a:lvl5pPr indent="-305752" lvl="4" marL="2286000" algn="l">
              <a:spcBef>
                <a:spcPts val="243"/>
              </a:spcBef>
              <a:spcAft>
                <a:spcPts val="0"/>
              </a:spcAft>
              <a:buClr>
                <a:schemeClr val="dk1"/>
              </a:buClr>
              <a:buSzPts val="1215"/>
              <a:buChar char="»"/>
              <a:defRPr sz="1215"/>
            </a:lvl5pPr>
            <a:lvl6pPr indent="-305752" lvl="5" marL="2743200" algn="l">
              <a:spcBef>
                <a:spcPts val="243"/>
              </a:spcBef>
              <a:spcAft>
                <a:spcPts val="0"/>
              </a:spcAft>
              <a:buClr>
                <a:schemeClr val="dk1"/>
              </a:buClr>
              <a:buSzPts val="1215"/>
              <a:buChar char="•"/>
              <a:defRPr sz="1215"/>
            </a:lvl6pPr>
            <a:lvl7pPr indent="-305752" lvl="6" marL="3200400" algn="l">
              <a:spcBef>
                <a:spcPts val="243"/>
              </a:spcBef>
              <a:spcAft>
                <a:spcPts val="0"/>
              </a:spcAft>
              <a:buClr>
                <a:schemeClr val="dk1"/>
              </a:buClr>
              <a:buSzPts val="1215"/>
              <a:buChar char="•"/>
              <a:defRPr sz="1215"/>
            </a:lvl7pPr>
            <a:lvl8pPr indent="-305752" lvl="7" marL="3657600" algn="l">
              <a:spcBef>
                <a:spcPts val="243"/>
              </a:spcBef>
              <a:spcAft>
                <a:spcPts val="0"/>
              </a:spcAft>
              <a:buClr>
                <a:schemeClr val="dk1"/>
              </a:buClr>
              <a:buSzPts val="1215"/>
              <a:buChar char="•"/>
              <a:defRPr sz="1215"/>
            </a:lvl8pPr>
            <a:lvl9pPr indent="-305752" lvl="8" marL="4114800" algn="l">
              <a:spcBef>
                <a:spcPts val="243"/>
              </a:spcBef>
              <a:spcAft>
                <a:spcPts val="0"/>
              </a:spcAft>
              <a:buClr>
                <a:schemeClr val="dk1"/>
              </a:buClr>
              <a:buSzPts val="1215"/>
              <a:buChar char="•"/>
              <a:defRPr sz="1215"/>
            </a:lvl9pPr>
          </a:lstStyle>
          <a:p/>
        </p:txBody>
      </p:sp>
      <p:sp>
        <p:nvSpPr>
          <p:cNvPr id="46" name="Google Shape;46;p6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6"/>
          <p:cNvSpPr txBox="1"/>
          <p:nvPr>
            <p:ph idx="12" type="sldNum"/>
          </p:nvPr>
        </p:nvSpPr>
        <p:spPr>
          <a:xfrm>
            <a:off x="8601834" y="4767264"/>
            <a:ext cx="542166"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67"/>
          <p:cNvSpPr txBox="1"/>
          <p:nvPr>
            <p:ph type="title"/>
          </p:nvPr>
        </p:nvSpPr>
        <p:spPr>
          <a:xfrm>
            <a:off x="0" y="1"/>
            <a:ext cx="9144000" cy="58908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7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7"/>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32"/>
              </a:spcBef>
              <a:spcAft>
                <a:spcPts val="0"/>
              </a:spcAft>
              <a:buClr>
                <a:schemeClr val="dk1"/>
              </a:buClr>
              <a:buSzPts val="2160"/>
              <a:buNone/>
              <a:defRPr b="1" sz="2160"/>
            </a:lvl1pPr>
            <a:lvl2pPr indent="-228600" lvl="1" marL="914400" algn="l">
              <a:spcBef>
                <a:spcPts val="270"/>
              </a:spcBef>
              <a:spcAft>
                <a:spcPts val="0"/>
              </a:spcAft>
              <a:buClr>
                <a:schemeClr val="dk1"/>
              </a:buClr>
              <a:buSzPts val="1350"/>
              <a:buNone/>
              <a:defRPr b="1" sz="1350"/>
            </a:lvl2pPr>
            <a:lvl3pPr indent="-228600" lvl="2" marL="1371600" algn="l">
              <a:spcBef>
                <a:spcPts val="243"/>
              </a:spcBef>
              <a:spcAft>
                <a:spcPts val="0"/>
              </a:spcAft>
              <a:buClr>
                <a:schemeClr val="dk1"/>
              </a:buClr>
              <a:buSzPts val="1215"/>
              <a:buNone/>
              <a:defRPr b="1" sz="1215"/>
            </a:lvl3pPr>
            <a:lvl4pPr indent="-228600" lvl="3" marL="1828800" algn="l">
              <a:spcBef>
                <a:spcPts val="216"/>
              </a:spcBef>
              <a:spcAft>
                <a:spcPts val="0"/>
              </a:spcAft>
              <a:buClr>
                <a:schemeClr val="dk1"/>
              </a:buClr>
              <a:buSzPts val="1080"/>
              <a:buNone/>
              <a:defRPr b="1" sz="1080"/>
            </a:lvl4pPr>
            <a:lvl5pPr indent="-228600" lvl="4" marL="2286000" algn="l">
              <a:spcBef>
                <a:spcPts val="216"/>
              </a:spcBef>
              <a:spcAft>
                <a:spcPts val="0"/>
              </a:spcAft>
              <a:buClr>
                <a:schemeClr val="dk1"/>
              </a:buClr>
              <a:buSzPts val="1080"/>
              <a:buNone/>
              <a:defRPr b="1" sz="1080"/>
            </a:lvl5pPr>
            <a:lvl6pPr indent="-228600" lvl="5" marL="2743200" algn="l">
              <a:spcBef>
                <a:spcPts val="216"/>
              </a:spcBef>
              <a:spcAft>
                <a:spcPts val="0"/>
              </a:spcAft>
              <a:buClr>
                <a:schemeClr val="dk1"/>
              </a:buClr>
              <a:buSzPts val="1080"/>
              <a:buNone/>
              <a:defRPr b="1" sz="1080"/>
            </a:lvl6pPr>
            <a:lvl7pPr indent="-228600" lvl="6" marL="3200400" algn="l">
              <a:spcBef>
                <a:spcPts val="216"/>
              </a:spcBef>
              <a:spcAft>
                <a:spcPts val="0"/>
              </a:spcAft>
              <a:buClr>
                <a:schemeClr val="dk1"/>
              </a:buClr>
              <a:buSzPts val="1080"/>
              <a:buNone/>
              <a:defRPr b="1" sz="1080"/>
            </a:lvl7pPr>
            <a:lvl8pPr indent="-228600" lvl="7" marL="3657600" algn="l">
              <a:spcBef>
                <a:spcPts val="216"/>
              </a:spcBef>
              <a:spcAft>
                <a:spcPts val="0"/>
              </a:spcAft>
              <a:buClr>
                <a:schemeClr val="dk1"/>
              </a:buClr>
              <a:buSzPts val="1080"/>
              <a:buNone/>
              <a:defRPr b="1" sz="1080"/>
            </a:lvl8pPr>
            <a:lvl9pPr indent="-228600" lvl="8" marL="4114800" algn="l">
              <a:spcBef>
                <a:spcPts val="216"/>
              </a:spcBef>
              <a:spcAft>
                <a:spcPts val="0"/>
              </a:spcAft>
              <a:buClr>
                <a:schemeClr val="dk1"/>
              </a:buClr>
              <a:buSzPts val="1080"/>
              <a:buNone/>
              <a:defRPr b="1" sz="1080"/>
            </a:lvl9pPr>
          </a:lstStyle>
          <a:p/>
        </p:txBody>
      </p:sp>
      <p:sp>
        <p:nvSpPr>
          <p:cNvPr id="52" name="Google Shape;52;p67"/>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65760" lvl="0" marL="457200" algn="l">
              <a:spcBef>
                <a:spcPts val="432"/>
              </a:spcBef>
              <a:spcAft>
                <a:spcPts val="0"/>
              </a:spcAft>
              <a:buClr>
                <a:schemeClr val="dk1"/>
              </a:buClr>
              <a:buSzPts val="2160"/>
              <a:buChar char="•"/>
              <a:defRPr sz="2160"/>
            </a:lvl1pPr>
            <a:lvl2pPr indent="-365760" lvl="1" marL="914400" algn="l">
              <a:spcBef>
                <a:spcPts val="432"/>
              </a:spcBef>
              <a:spcAft>
                <a:spcPts val="0"/>
              </a:spcAft>
              <a:buClr>
                <a:schemeClr val="dk1"/>
              </a:buClr>
              <a:buSzPts val="2160"/>
              <a:buChar char="–"/>
              <a:defRPr sz="2160"/>
            </a:lvl2pPr>
            <a:lvl3pPr indent="-365760" lvl="2" marL="1371600" algn="l">
              <a:spcBef>
                <a:spcPts val="432"/>
              </a:spcBef>
              <a:spcAft>
                <a:spcPts val="0"/>
              </a:spcAft>
              <a:buClr>
                <a:schemeClr val="dk1"/>
              </a:buClr>
              <a:buSzPts val="2160"/>
              <a:buChar char="•"/>
              <a:defRPr sz="2160"/>
            </a:lvl3pPr>
            <a:lvl4pPr indent="-365760" lvl="3" marL="1828800" algn="l">
              <a:spcBef>
                <a:spcPts val="432"/>
              </a:spcBef>
              <a:spcAft>
                <a:spcPts val="0"/>
              </a:spcAft>
              <a:buClr>
                <a:schemeClr val="dk1"/>
              </a:buClr>
              <a:buSzPts val="2160"/>
              <a:buChar char="–"/>
              <a:defRPr sz="2160"/>
            </a:lvl4pPr>
            <a:lvl5pPr indent="-365760" lvl="4" marL="2286000" algn="l">
              <a:spcBef>
                <a:spcPts val="432"/>
              </a:spcBef>
              <a:spcAft>
                <a:spcPts val="0"/>
              </a:spcAft>
              <a:buClr>
                <a:schemeClr val="dk1"/>
              </a:buClr>
              <a:buSzPts val="2160"/>
              <a:buChar char="»"/>
              <a:defRPr sz="2160"/>
            </a:lvl5pPr>
            <a:lvl6pPr indent="-297179" lvl="5" marL="2743200" algn="l">
              <a:spcBef>
                <a:spcPts val="216"/>
              </a:spcBef>
              <a:spcAft>
                <a:spcPts val="0"/>
              </a:spcAft>
              <a:buClr>
                <a:schemeClr val="dk1"/>
              </a:buClr>
              <a:buSzPts val="1080"/>
              <a:buChar char="•"/>
              <a:defRPr sz="1080"/>
            </a:lvl6pPr>
            <a:lvl7pPr indent="-297179" lvl="6" marL="3200400" algn="l">
              <a:spcBef>
                <a:spcPts val="216"/>
              </a:spcBef>
              <a:spcAft>
                <a:spcPts val="0"/>
              </a:spcAft>
              <a:buClr>
                <a:schemeClr val="dk1"/>
              </a:buClr>
              <a:buSzPts val="1080"/>
              <a:buChar char="•"/>
              <a:defRPr sz="1080"/>
            </a:lvl7pPr>
            <a:lvl8pPr indent="-297179" lvl="7" marL="3657600" algn="l">
              <a:spcBef>
                <a:spcPts val="216"/>
              </a:spcBef>
              <a:spcAft>
                <a:spcPts val="0"/>
              </a:spcAft>
              <a:buClr>
                <a:schemeClr val="dk1"/>
              </a:buClr>
              <a:buSzPts val="1080"/>
              <a:buChar char="•"/>
              <a:defRPr sz="1080"/>
            </a:lvl8pPr>
            <a:lvl9pPr indent="-297179" lvl="8" marL="4114800" algn="l">
              <a:spcBef>
                <a:spcPts val="216"/>
              </a:spcBef>
              <a:spcAft>
                <a:spcPts val="0"/>
              </a:spcAft>
              <a:buClr>
                <a:schemeClr val="dk1"/>
              </a:buClr>
              <a:buSzPts val="1080"/>
              <a:buChar char="•"/>
              <a:defRPr sz="1080"/>
            </a:lvl9pPr>
          </a:lstStyle>
          <a:p/>
        </p:txBody>
      </p:sp>
      <p:sp>
        <p:nvSpPr>
          <p:cNvPr id="53" name="Google Shape;53;p67"/>
          <p:cNvSpPr txBox="1"/>
          <p:nvPr>
            <p:ph idx="3" type="body"/>
          </p:nvPr>
        </p:nvSpPr>
        <p:spPr>
          <a:xfrm>
            <a:off x="4645028"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324"/>
              </a:spcBef>
              <a:spcAft>
                <a:spcPts val="0"/>
              </a:spcAft>
              <a:buClr>
                <a:schemeClr val="dk1"/>
              </a:buClr>
              <a:buSzPts val="1620"/>
              <a:buNone/>
              <a:defRPr b="1" sz="1620"/>
            </a:lvl1pPr>
            <a:lvl2pPr indent="-228600" lvl="1" marL="914400" algn="l">
              <a:spcBef>
                <a:spcPts val="270"/>
              </a:spcBef>
              <a:spcAft>
                <a:spcPts val="0"/>
              </a:spcAft>
              <a:buClr>
                <a:schemeClr val="dk1"/>
              </a:buClr>
              <a:buSzPts val="1350"/>
              <a:buNone/>
              <a:defRPr b="1" sz="1350"/>
            </a:lvl2pPr>
            <a:lvl3pPr indent="-228600" lvl="2" marL="1371600" algn="l">
              <a:spcBef>
                <a:spcPts val="243"/>
              </a:spcBef>
              <a:spcAft>
                <a:spcPts val="0"/>
              </a:spcAft>
              <a:buClr>
                <a:schemeClr val="dk1"/>
              </a:buClr>
              <a:buSzPts val="1215"/>
              <a:buNone/>
              <a:defRPr b="1" sz="1215"/>
            </a:lvl3pPr>
            <a:lvl4pPr indent="-228600" lvl="3" marL="1828800" algn="l">
              <a:spcBef>
                <a:spcPts val="216"/>
              </a:spcBef>
              <a:spcAft>
                <a:spcPts val="0"/>
              </a:spcAft>
              <a:buClr>
                <a:schemeClr val="dk1"/>
              </a:buClr>
              <a:buSzPts val="1080"/>
              <a:buNone/>
              <a:defRPr b="1" sz="1080"/>
            </a:lvl4pPr>
            <a:lvl5pPr indent="-228600" lvl="4" marL="2286000" algn="l">
              <a:spcBef>
                <a:spcPts val="216"/>
              </a:spcBef>
              <a:spcAft>
                <a:spcPts val="0"/>
              </a:spcAft>
              <a:buClr>
                <a:schemeClr val="dk1"/>
              </a:buClr>
              <a:buSzPts val="1080"/>
              <a:buNone/>
              <a:defRPr b="1" sz="1080"/>
            </a:lvl5pPr>
            <a:lvl6pPr indent="-228600" lvl="5" marL="2743200" algn="l">
              <a:spcBef>
                <a:spcPts val="216"/>
              </a:spcBef>
              <a:spcAft>
                <a:spcPts val="0"/>
              </a:spcAft>
              <a:buClr>
                <a:schemeClr val="dk1"/>
              </a:buClr>
              <a:buSzPts val="1080"/>
              <a:buNone/>
              <a:defRPr b="1" sz="1080"/>
            </a:lvl6pPr>
            <a:lvl7pPr indent="-228600" lvl="6" marL="3200400" algn="l">
              <a:spcBef>
                <a:spcPts val="216"/>
              </a:spcBef>
              <a:spcAft>
                <a:spcPts val="0"/>
              </a:spcAft>
              <a:buClr>
                <a:schemeClr val="dk1"/>
              </a:buClr>
              <a:buSzPts val="1080"/>
              <a:buNone/>
              <a:defRPr b="1" sz="1080"/>
            </a:lvl7pPr>
            <a:lvl8pPr indent="-228600" lvl="7" marL="3657600" algn="l">
              <a:spcBef>
                <a:spcPts val="216"/>
              </a:spcBef>
              <a:spcAft>
                <a:spcPts val="0"/>
              </a:spcAft>
              <a:buClr>
                <a:schemeClr val="dk1"/>
              </a:buClr>
              <a:buSzPts val="1080"/>
              <a:buNone/>
              <a:defRPr b="1" sz="1080"/>
            </a:lvl8pPr>
            <a:lvl9pPr indent="-228600" lvl="8" marL="4114800" algn="l">
              <a:spcBef>
                <a:spcPts val="216"/>
              </a:spcBef>
              <a:spcAft>
                <a:spcPts val="0"/>
              </a:spcAft>
              <a:buClr>
                <a:schemeClr val="dk1"/>
              </a:buClr>
              <a:buSzPts val="1080"/>
              <a:buNone/>
              <a:defRPr b="1" sz="1080"/>
            </a:lvl9pPr>
          </a:lstStyle>
          <a:p/>
        </p:txBody>
      </p:sp>
      <p:sp>
        <p:nvSpPr>
          <p:cNvPr id="54" name="Google Shape;54;p67"/>
          <p:cNvSpPr txBox="1"/>
          <p:nvPr>
            <p:ph idx="4" type="body"/>
          </p:nvPr>
        </p:nvSpPr>
        <p:spPr>
          <a:xfrm>
            <a:off x="4645028" y="1631156"/>
            <a:ext cx="4041775" cy="2963466"/>
          </a:xfrm>
          <a:prstGeom prst="rect">
            <a:avLst/>
          </a:prstGeom>
          <a:noFill/>
          <a:ln>
            <a:noFill/>
          </a:ln>
        </p:spPr>
        <p:txBody>
          <a:bodyPr anchorCtr="0" anchor="t" bIns="45700" lIns="91425" spcFirstLastPara="1" rIns="91425" wrap="square" tIns="45700">
            <a:normAutofit/>
          </a:bodyPr>
          <a:lstStyle>
            <a:lvl1pPr indent="-331470" lvl="0" marL="457200" algn="l">
              <a:spcBef>
                <a:spcPts val="324"/>
              </a:spcBef>
              <a:spcAft>
                <a:spcPts val="0"/>
              </a:spcAft>
              <a:buClr>
                <a:schemeClr val="dk1"/>
              </a:buClr>
              <a:buSzPts val="1620"/>
              <a:buChar char="•"/>
              <a:defRPr sz="1620"/>
            </a:lvl1pPr>
            <a:lvl2pPr indent="-314325" lvl="1" marL="914400" algn="l">
              <a:spcBef>
                <a:spcPts val="270"/>
              </a:spcBef>
              <a:spcAft>
                <a:spcPts val="0"/>
              </a:spcAft>
              <a:buClr>
                <a:schemeClr val="dk1"/>
              </a:buClr>
              <a:buSzPts val="1350"/>
              <a:buChar char="–"/>
              <a:defRPr sz="1350"/>
            </a:lvl2pPr>
            <a:lvl3pPr indent="-305752" lvl="2" marL="1371600" algn="l">
              <a:spcBef>
                <a:spcPts val="243"/>
              </a:spcBef>
              <a:spcAft>
                <a:spcPts val="0"/>
              </a:spcAft>
              <a:buClr>
                <a:schemeClr val="dk1"/>
              </a:buClr>
              <a:buSzPts val="1215"/>
              <a:buChar char="•"/>
              <a:defRPr sz="1215"/>
            </a:lvl3pPr>
            <a:lvl4pPr indent="-297180" lvl="3" marL="1828800" algn="l">
              <a:spcBef>
                <a:spcPts val="216"/>
              </a:spcBef>
              <a:spcAft>
                <a:spcPts val="0"/>
              </a:spcAft>
              <a:buClr>
                <a:schemeClr val="dk1"/>
              </a:buClr>
              <a:buSzPts val="1080"/>
              <a:buChar char="–"/>
              <a:defRPr sz="1080"/>
            </a:lvl4pPr>
            <a:lvl5pPr indent="-297179" lvl="4" marL="2286000" algn="l">
              <a:spcBef>
                <a:spcPts val="216"/>
              </a:spcBef>
              <a:spcAft>
                <a:spcPts val="0"/>
              </a:spcAft>
              <a:buClr>
                <a:schemeClr val="dk1"/>
              </a:buClr>
              <a:buSzPts val="1080"/>
              <a:buChar char="»"/>
              <a:defRPr sz="1080"/>
            </a:lvl5pPr>
            <a:lvl6pPr indent="-297179" lvl="5" marL="2743200" algn="l">
              <a:spcBef>
                <a:spcPts val="216"/>
              </a:spcBef>
              <a:spcAft>
                <a:spcPts val="0"/>
              </a:spcAft>
              <a:buClr>
                <a:schemeClr val="dk1"/>
              </a:buClr>
              <a:buSzPts val="1080"/>
              <a:buChar char="•"/>
              <a:defRPr sz="1080"/>
            </a:lvl6pPr>
            <a:lvl7pPr indent="-297179" lvl="6" marL="3200400" algn="l">
              <a:spcBef>
                <a:spcPts val="216"/>
              </a:spcBef>
              <a:spcAft>
                <a:spcPts val="0"/>
              </a:spcAft>
              <a:buClr>
                <a:schemeClr val="dk1"/>
              </a:buClr>
              <a:buSzPts val="1080"/>
              <a:buChar char="•"/>
              <a:defRPr sz="1080"/>
            </a:lvl7pPr>
            <a:lvl8pPr indent="-297179" lvl="7" marL="3657600" algn="l">
              <a:spcBef>
                <a:spcPts val="216"/>
              </a:spcBef>
              <a:spcAft>
                <a:spcPts val="0"/>
              </a:spcAft>
              <a:buClr>
                <a:schemeClr val="dk1"/>
              </a:buClr>
              <a:buSzPts val="1080"/>
              <a:buChar char="•"/>
              <a:defRPr sz="1080"/>
            </a:lvl8pPr>
            <a:lvl9pPr indent="-297179" lvl="8" marL="4114800" algn="l">
              <a:spcBef>
                <a:spcPts val="216"/>
              </a:spcBef>
              <a:spcAft>
                <a:spcPts val="0"/>
              </a:spcAft>
              <a:buClr>
                <a:schemeClr val="dk1"/>
              </a:buClr>
              <a:buSzPts val="1080"/>
              <a:buChar char="•"/>
              <a:defRPr sz="1080"/>
            </a:lvl9pPr>
          </a:lstStyle>
          <a:p/>
        </p:txBody>
      </p:sp>
      <p:sp>
        <p:nvSpPr>
          <p:cNvPr id="55" name="Google Shape;55;p6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7"/>
          <p:cNvSpPr txBox="1"/>
          <p:nvPr>
            <p:ph idx="12" type="sldNum"/>
          </p:nvPr>
        </p:nvSpPr>
        <p:spPr>
          <a:xfrm>
            <a:off x="8601834" y="4767264"/>
            <a:ext cx="542166"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42"/>
          <p:cNvSpPr txBox="1"/>
          <p:nvPr/>
        </p:nvSpPr>
        <p:spPr>
          <a:xfrm>
            <a:off x="0" y="4886325"/>
            <a:ext cx="1981200" cy="2585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80">
                <a:solidFill>
                  <a:schemeClr val="dk1"/>
                </a:solidFill>
                <a:latin typeface="Arial"/>
                <a:ea typeface="Arial"/>
                <a:cs typeface="Arial"/>
                <a:sym typeface="Arial"/>
              </a:rPr>
              <a:t>A. J. Weinberger</a:t>
            </a:r>
            <a:endParaRPr/>
          </a:p>
        </p:txBody>
      </p:sp>
      <p:sp>
        <p:nvSpPr>
          <p:cNvPr id="66" name="Google Shape;66;p42"/>
          <p:cNvSpPr txBox="1"/>
          <p:nvPr>
            <p:ph type="title"/>
          </p:nvPr>
        </p:nvSpPr>
        <p:spPr>
          <a:xfrm>
            <a:off x="549276" y="80683"/>
            <a:ext cx="8042276" cy="54796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42"/>
          <p:cNvSpPr txBox="1"/>
          <p:nvPr>
            <p:ph idx="10" type="dt"/>
          </p:nvPr>
        </p:nvSpPr>
        <p:spPr>
          <a:xfrm>
            <a:off x="5629275" y="4706303"/>
            <a:ext cx="21336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2"/>
          <p:cNvSpPr txBox="1"/>
          <p:nvPr>
            <p:ph idx="12" type="sldNum"/>
          </p:nvPr>
        </p:nvSpPr>
        <p:spPr>
          <a:xfrm>
            <a:off x="7897813" y="4706303"/>
            <a:ext cx="990600" cy="27432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430">
                <a:solidFill>
                  <a:schemeClr val="lt1"/>
                </a:solidFill>
                <a:latin typeface="Arial"/>
                <a:ea typeface="Arial"/>
                <a:cs typeface="Arial"/>
                <a:sym typeface="Arial"/>
              </a:defRPr>
            </a:lvl1pPr>
            <a:lvl2pPr indent="0" lvl="1" marL="0" marR="0" algn="r">
              <a:spcBef>
                <a:spcPts val="0"/>
              </a:spcBef>
              <a:spcAft>
                <a:spcPts val="0"/>
              </a:spcAft>
              <a:buNone/>
              <a:defRPr sz="2430">
                <a:solidFill>
                  <a:schemeClr val="lt1"/>
                </a:solidFill>
                <a:latin typeface="Arial"/>
                <a:ea typeface="Arial"/>
                <a:cs typeface="Arial"/>
                <a:sym typeface="Arial"/>
              </a:defRPr>
            </a:lvl2pPr>
            <a:lvl3pPr indent="0" lvl="2" marL="0" marR="0" algn="r">
              <a:spcBef>
                <a:spcPts val="0"/>
              </a:spcBef>
              <a:spcAft>
                <a:spcPts val="0"/>
              </a:spcAft>
              <a:buNone/>
              <a:defRPr sz="2430">
                <a:solidFill>
                  <a:schemeClr val="lt1"/>
                </a:solidFill>
                <a:latin typeface="Arial"/>
                <a:ea typeface="Arial"/>
                <a:cs typeface="Arial"/>
                <a:sym typeface="Arial"/>
              </a:defRPr>
            </a:lvl3pPr>
            <a:lvl4pPr indent="0" lvl="3" marL="0" marR="0" algn="r">
              <a:spcBef>
                <a:spcPts val="0"/>
              </a:spcBef>
              <a:spcAft>
                <a:spcPts val="0"/>
              </a:spcAft>
              <a:buNone/>
              <a:defRPr sz="2430">
                <a:solidFill>
                  <a:schemeClr val="lt1"/>
                </a:solidFill>
                <a:latin typeface="Arial"/>
                <a:ea typeface="Arial"/>
                <a:cs typeface="Arial"/>
                <a:sym typeface="Arial"/>
              </a:defRPr>
            </a:lvl4pPr>
            <a:lvl5pPr indent="0" lvl="4" marL="0" marR="0" algn="r">
              <a:spcBef>
                <a:spcPts val="0"/>
              </a:spcBef>
              <a:spcAft>
                <a:spcPts val="0"/>
              </a:spcAft>
              <a:buNone/>
              <a:defRPr sz="2430">
                <a:solidFill>
                  <a:schemeClr val="lt1"/>
                </a:solidFill>
                <a:latin typeface="Arial"/>
                <a:ea typeface="Arial"/>
                <a:cs typeface="Arial"/>
                <a:sym typeface="Arial"/>
              </a:defRPr>
            </a:lvl5pPr>
            <a:lvl6pPr indent="0" lvl="5" marL="0" marR="0" algn="r">
              <a:spcBef>
                <a:spcPts val="0"/>
              </a:spcBef>
              <a:spcAft>
                <a:spcPts val="0"/>
              </a:spcAft>
              <a:buNone/>
              <a:defRPr sz="2430">
                <a:solidFill>
                  <a:schemeClr val="lt1"/>
                </a:solidFill>
                <a:latin typeface="Arial"/>
                <a:ea typeface="Arial"/>
                <a:cs typeface="Arial"/>
                <a:sym typeface="Arial"/>
              </a:defRPr>
            </a:lvl6pPr>
            <a:lvl7pPr indent="0" lvl="6" marL="0" marR="0" algn="r">
              <a:spcBef>
                <a:spcPts val="0"/>
              </a:spcBef>
              <a:spcAft>
                <a:spcPts val="0"/>
              </a:spcAft>
              <a:buNone/>
              <a:defRPr sz="2430">
                <a:solidFill>
                  <a:schemeClr val="lt1"/>
                </a:solidFill>
                <a:latin typeface="Arial"/>
                <a:ea typeface="Arial"/>
                <a:cs typeface="Arial"/>
                <a:sym typeface="Arial"/>
              </a:defRPr>
            </a:lvl7pPr>
            <a:lvl8pPr indent="0" lvl="7" marL="0" marR="0" algn="r">
              <a:spcBef>
                <a:spcPts val="0"/>
              </a:spcBef>
              <a:spcAft>
                <a:spcPts val="0"/>
              </a:spcAft>
              <a:buNone/>
              <a:defRPr sz="2430">
                <a:solidFill>
                  <a:schemeClr val="lt1"/>
                </a:solidFill>
                <a:latin typeface="Arial"/>
                <a:ea typeface="Arial"/>
                <a:cs typeface="Arial"/>
                <a:sym typeface="Arial"/>
              </a:defRPr>
            </a:lvl8pPr>
            <a:lvl9pPr indent="0" lvl="8" marL="0" marR="0" algn="r">
              <a:spcBef>
                <a:spcPts val="0"/>
              </a:spcBef>
              <a:spcAft>
                <a:spcPts val="0"/>
              </a:spcAft>
              <a:buNone/>
              <a:defRPr sz="243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9" name="Shape 69"/>
        <p:cNvGrpSpPr/>
        <p:nvPr/>
      </p:nvGrpSpPr>
      <p:grpSpPr>
        <a:xfrm>
          <a:off x="0" y="0"/>
          <a:ext cx="0" cy="0"/>
          <a:chOff x="0" y="0"/>
          <a:chExt cx="0" cy="0"/>
        </a:xfrm>
      </p:grpSpPr>
      <p:sp>
        <p:nvSpPr>
          <p:cNvPr id="70" name="Google Shape;70;p43"/>
          <p:cNvSpPr txBox="1"/>
          <p:nvPr/>
        </p:nvSpPr>
        <p:spPr>
          <a:xfrm>
            <a:off x="0" y="4886325"/>
            <a:ext cx="1981200" cy="2585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80">
                <a:solidFill>
                  <a:schemeClr val="dk1"/>
                </a:solidFill>
                <a:latin typeface="Arial"/>
                <a:ea typeface="Arial"/>
                <a:cs typeface="Arial"/>
                <a:sym typeface="Arial"/>
              </a:rPr>
              <a:t>A. J. Weinberger</a:t>
            </a:r>
            <a:endParaRPr/>
          </a:p>
        </p:txBody>
      </p:sp>
      <p:sp>
        <p:nvSpPr>
          <p:cNvPr id="71" name="Google Shape;71;p43"/>
          <p:cNvSpPr txBox="1"/>
          <p:nvPr>
            <p:ph type="title"/>
          </p:nvPr>
        </p:nvSpPr>
        <p:spPr>
          <a:xfrm>
            <a:off x="549276" y="34290"/>
            <a:ext cx="8042275" cy="66151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43"/>
          <p:cNvSpPr txBox="1"/>
          <p:nvPr>
            <p:ph idx="1" type="body"/>
          </p:nvPr>
        </p:nvSpPr>
        <p:spPr>
          <a:xfrm>
            <a:off x="549276" y="914400"/>
            <a:ext cx="8042275" cy="3543300"/>
          </a:xfrm>
          <a:prstGeom prst="rect">
            <a:avLst/>
          </a:prstGeom>
          <a:noFill/>
          <a:ln>
            <a:noFill/>
          </a:ln>
        </p:spPr>
        <p:txBody>
          <a:bodyPr anchorCtr="0" anchor="t" bIns="45700" lIns="91425" spcFirstLastPara="1" rIns="91425" wrap="square" tIns="45700">
            <a:noAutofit/>
          </a:bodyPr>
          <a:lstStyle>
            <a:lvl1pPr indent="-354330" lvl="0" marL="457200" algn="l">
              <a:spcBef>
                <a:spcPts val="1350"/>
              </a:spcBef>
              <a:spcAft>
                <a:spcPts val="0"/>
              </a:spcAft>
              <a:buSzPts val="1980"/>
              <a:buChar char="⚫"/>
              <a:defRPr/>
            </a:lvl1pPr>
            <a:lvl2pPr indent="-354330" lvl="1" marL="914400" algn="l">
              <a:spcBef>
                <a:spcPts val="405"/>
              </a:spcBef>
              <a:spcAft>
                <a:spcPts val="0"/>
              </a:spcAft>
              <a:buSzPts val="1980"/>
              <a:buChar char="⚫"/>
              <a:defRPr/>
            </a:lvl2pPr>
            <a:lvl3pPr indent="-354330" lvl="2" marL="1371600" algn="l">
              <a:spcBef>
                <a:spcPts val="405"/>
              </a:spcBef>
              <a:spcAft>
                <a:spcPts val="0"/>
              </a:spcAft>
              <a:buSzPts val="1980"/>
              <a:buChar char="⚫"/>
              <a:defRPr/>
            </a:lvl3pPr>
            <a:lvl4pPr indent="-354330" lvl="3" marL="1828800" algn="l">
              <a:spcBef>
                <a:spcPts val="405"/>
              </a:spcBef>
              <a:spcAft>
                <a:spcPts val="0"/>
              </a:spcAft>
              <a:buSzPts val="1980"/>
              <a:buChar char="⚫"/>
              <a:defRPr/>
            </a:lvl4pPr>
            <a:lvl5pPr indent="-354329" lvl="4" marL="2286000" algn="l">
              <a:spcBef>
                <a:spcPts val="405"/>
              </a:spcBef>
              <a:spcAft>
                <a:spcPts val="0"/>
              </a:spcAft>
              <a:buSzPts val="1980"/>
              <a:buChar char="⚫"/>
              <a:defRPr/>
            </a:lvl5pPr>
            <a:lvl6pPr indent="-354329" lvl="5" marL="2743200" algn="l">
              <a:spcBef>
                <a:spcPts val="360"/>
              </a:spcBef>
              <a:spcAft>
                <a:spcPts val="0"/>
              </a:spcAft>
              <a:buSzPts val="1980"/>
              <a:buChar char="⚫"/>
              <a:defRPr/>
            </a:lvl6pPr>
            <a:lvl7pPr indent="-354329" lvl="6" marL="3200400" algn="l">
              <a:spcBef>
                <a:spcPts val="360"/>
              </a:spcBef>
              <a:spcAft>
                <a:spcPts val="0"/>
              </a:spcAft>
              <a:buSzPts val="1980"/>
              <a:buChar char="⚫"/>
              <a:defRPr/>
            </a:lvl7pPr>
            <a:lvl8pPr indent="-354329" lvl="7" marL="3657600" algn="l">
              <a:spcBef>
                <a:spcPts val="360"/>
              </a:spcBef>
              <a:spcAft>
                <a:spcPts val="0"/>
              </a:spcAft>
              <a:buSzPts val="1980"/>
              <a:buChar char="⚫"/>
              <a:defRPr/>
            </a:lvl8pPr>
            <a:lvl9pPr indent="-354329" lvl="8" marL="4114800" algn="l">
              <a:spcBef>
                <a:spcPts val="360"/>
              </a:spcBef>
              <a:spcAft>
                <a:spcPts val="0"/>
              </a:spcAft>
              <a:buSzPts val="1980"/>
              <a:buChar char="⚫"/>
              <a:defRPr/>
            </a:lvl9pPr>
          </a:lstStyle>
          <a:p/>
        </p:txBody>
      </p:sp>
      <p:sp>
        <p:nvSpPr>
          <p:cNvPr id="73" name="Google Shape;73;p43"/>
          <p:cNvSpPr txBox="1"/>
          <p:nvPr>
            <p:ph idx="10" type="dt"/>
          </p:nvPr>
        </p:nvSpPr>
        <p:spPr>
          <a:xfrm>
            <a:off x="5629275" y="4706303"/>
            <a:ext cx="21336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3"/>
          <p:cNvSpPr txBox="1"/>
          <p:nvPr>
            <p:ph idx="12" type="sldNum"/>
          </p:nvPr>
        </p:nvSpPr>
        <p:spPr>
          <a:xfrm>
            <a:off x="7897813" y="4706303"/>
            <a:ext cx="990600" cy="27432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2430">
                <a:solidFill>
                  <a:schemeClr val="lt1"/>
                </a:solidFill>
                <a:latin typeface="Arial"/>
                <a:ea typeface="Arial"/>
                <a:cs typeface="Arial"/>
                <a:sym typeface="Arial"/>
              </a:defRPr>
            </a:lvl1pPr>
            <a:lvl2pPr indent="0" lvl="1" marL="0" marR="0" algn="r">
              <a:spcBef>
                <a:spcPts val="0"/>
              </a:spcBef>
              <a:spcAft>
                <a:spcPts val="0"/>
              </a:spcAft>
              <a:buNone/>
              <a:defRPr sz="2430">
                <a:solidFill>
                  <a:schemeClr val="lt1"/>
                </a:solidFill>
                <a:latin typeface="Arial"/>
                <a:ea typeface="Arial"/>
                <a:cs typeface="Arial"/>
                <a:sym typeface="Arial"/>
              </a:defRPr>
            </a:lvl2pPr>
            <a:lvl3pPr indent="0" lvl="2" marL="0" marR="0" algn="r">
              <a:spcBef>
                <a:spcPts val="0"/>
              </a:spcBef>
              <a:spcAft>
                <a:spcPts val="0"/>
              </a:spcAft>
              <a:buNone/>
              <a:defRPr sz="2430">
                <a:solidFill>
                  <a:schemeClr val="lt1"/>
                </a:solidFill>
                <a:latin typeface="Arial"/>
                <a:ea typeface="Arial"/>
                <a:cs typeface="Arial"/>
                <a:sym typeface="Arial"/>
              </a:defRPr>
            </a:lvl3pPr>
            <a:lvl4pPr indent="0" lvl="3" marL="0" marR="0" algn="r">
              <a:spcBef>
                <a:spcPts val="0"/>
              </a:spcBef>
              <a:spcAft>
                <a:spcPts val="0"/>
              </a:spcAft>
              <a:buNone/>
              <a:defRPr sz="2430">
                <a:solidFill>
                  <a:schemeClr val="lt1"/>
                </a:solidFill>
                <a:latin typeface="Arial"/>
                <a:ea typeface="Arial"/>
                <a:cs typeface="Arial"/>
                <a:sym typeface="Arial"/>
              </a:defRPr>
            </a:lvl4pPr>
            <a:lvl5pPr indent="0" lvl="4" marL="0" marR="0" algn="r">
              <a:spcBef>
                <a:spcPts val="0"/>
              </a:spcBef>
              <a:spcAft>
                <a:spcPts val="0"/>
              </a:spcAft>
              <a:buNone/>
              <a:defRPr sz="2430">
                <a:solidFill>
                  <a:schemeClr val="lt1"/>
                </a:solidFill>
                <a:latin typeface="Arial"/>
                <a:ea typeface="Arial"/>
                <a:cs typeface="Arial"/>
                <a:sym typeface="Arial"/>
              </a:defRPr>
            </a:lvl5pPr>
            <a:lvl6pPr indent="0" lvl="5" marL="0" marR="0" algn="r">
              <a:spcBef>
                <a:spcPts val="0"/>
              </a:spcBef>
              <a:spcAft>
                <a:spcPts val="0"/>
              </a:spcAft>
              <a:buNone/>
              <a:defRPr sz="2430">
                <a:solidFill>
                  <a:schemeClr val="lt1"/>
                </a:solidFill>
                <a:latin typeface="Arial"/>
                <a:ea typeface="Arial"/>
                <a:cs typeface="Arial"/>
                <a:sym typeface="Arial"/>
              </a:defRPr>
            </a:lvl6pPr>
            <a:lvl7pPr indent="0" lvl="6" marL="0" marR="0" algn="r">
              <a:spcBef>
                <a:spcPts val="0"/>
              </a:spcBef>
              <a:spcAft>
                <a:spcPts val="0"/>
              </a:spcAft>
              <a:buNone/>
              <a:defRPr sz="2430">
                <a:solidFill>
                  <a:schemeClr val="lt1"/>
                </a:solidFill>
                <a:latin typeface="Arial"/>
                <a:ea typeface="Arial"/>
                <a:cs typeface="Arial"/>
                <a:sym typeface="Arial"/>
              </a:defRPr>
            </a:lvl7pPr>
            <a:lvl8pPr indent="0" lvl="7" marL="0" marR="0" algn="r">
              <a:spcBef>
                <a:spcPts val="0"/>
              </a:spcBef>
              <a:spcAft>
                <a:spcPts val="0"/>
              </a:spcAft>
              <a:buNone/>
              <a:defRPr sz="2430">
                <a:solidFill>
                  <a:schemeClr val="lt1"/>
                </a:solidFill>
                <a:latin typeface="Arial"/>
                <a:ea typeface="Arial"/>
                <a:cs typeface="Arial"/>
                <a:sym typeface="Arial"/>
              </a:defRPr>
            </a:lvl8pPr>
            <a:lvl9pPr indent="0" lvl="8" marL="0" marR="0" algn="r">
              <a:spcBef>
                <a:spcPts val="0"/>
              </a:spcBef>
              <a:spcAft>
                <a:spcPts val="0"/>
              </a:spcAft>
              <a:buNone/>
              <a:defRPr sz="243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4.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2" Type="http://schemas.openxmlformats.org/officeDocument/2006/relationships/theme" Target="../theme/theme3.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0" y="1"/>
            <a:ext cx="9144000" cy="589082"/>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70"/>
              <a:buFont typeface="Arial"/>
              <a:buNone/>
              <a:defRPr b="1" i="0" sz="297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8"/>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65760" lvl="0" marL="457200" marR="0" rtl="0" algn="l">
              <a:spcBef>
                <a:spcPts val="432"/>
              </a:spcBef>
              <a:spcAft>
                <a:spcPts val="0"/>
              </a:spcAft>
              <a:buClr>
                <a:schemeClr val="dk1"/>
              </a:buClr>
              <a:buSzPts val="2160"/>
              <a:buFont typeface="Arial"/>
              <a:buChar char="•"/>
              <a:defRPr b="0" i="0" sz="2160" u="none" cap="none" strike="noStrike">
                <a:solidFill>
                  <a:schemeClr val="dk1"/>
                </a:solidFill>
                <a:latin typeface="Arial"/>
                <a:ea typeface="Arial"/>
                <a:cs typeface="Arial"/>
                <a:sym typeface="Arial"/>
              </a:defRPr>
            </a:lvl1pPr>
            <a:lvl2pPr indent="-348615" lvl="1" marL="914400" marR="0" rtl="0" algn="l">
              <a:spcBef>
                <a:spcPts val="378"/>
              </a:spcBef>
              <a:spcAft>
                <a:spcPts val="0"/>
              </a:spcAft>
              <a:buClr>
                <a:schemeClr val="dk1"/>
              </a:buClr>
              <a:buSzPts val="1890"/>
              <a:buFont typeface="Arial"/>
              <a:buChar char="–"/>
              <a:defRPr b="0" i="0" sz="1890" u="none" cap="none" strike="noStrike">
                <a:solidFill>
                  <a:schemeClr val="dk1"/>
                </a:solidFill>
                <a:latin typeface="Arial"/>
                <a:ea typeface="Arial"/>
                <a:cs typeface="Arial"/>
                <a:sym typeface="Arial"/>
              </a:defRPr>
            </a:lvl2pPr>
            <a:lvl3pPr indent="-331469" lvl="2" marL="1371600" marR="0" rtl="0" algn="l">
              <a:spcBef>
                <a:spcPts val="324"/>
              </a:spcBef>
              <a:spcAft>
                <a:spcPts val="0"/>
              </a:spcAft>
              <a:buClr>
                <a:schemeClr val="dk1"/>
              </a:buClr>
              <a:buSzPts val="1620"/>
              <a:buFont typeface="Arial"/>
              <a:buChar char="•"/>
              <a:defRPr b="0" i="0" sz="1620" u="none" cap="none" strike="noStrike">
                <a:solidFill>
                  <a:schemeClr val="dk1"/>
                </a:solidFill>
                <a:latin typeface="Arial"/>
                <a:ea typeface="Arial"/>
                <a:cs typeface="Arial"/>
                <a:sym typeface="Arial"/>
              </a:defRPr>
            </a:lvl3pPr>
            <a:lvl4pPr indent="-314325" lvl="3" marL="1828800" marR="0" rtl="0" algn="l">
              <a:spcBef>
                <a:spcPts val="270"/>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spcBef>
                <a:spcPts val="270"/>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spcBef>
                <a:spcPts val="27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spcBef>
                <a:spcPts val="27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spcBef>
                <a:spcPts val="27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spcBef>
                <a:spcPts val="27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3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1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1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81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81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81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81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81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81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81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81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81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8" name="Shape 58"/>
        <p:cNvGrpSpPr/>
        <p:nvPr/>
      </p:nvGrpSpPr>
      <p:grpSpPr>
        <a:xfrm>
          <a:off x="0" y="0"/>
          <a:ext cx="0" cy="0"/>
          <a:chOff x="0" y="0"/>
          <a:chExt cx="0" cy="0"/>
        </a:xfrm>
      </p:grpSpPr>
      <p:sp>
        <p:nvSpPr>
          <p:cNvPr id="59" name="Google Shape;59;p41"/>
          <p:cNvSpPr txBox="1"/>
          <p:nvPr>
            <p:ph type="title"/>
          </p:nvPr>
        </p:nvSpPr>
        <p:spPr>
          <a:xfrm>
            <a:off x="549276" y="34290"/>
            <a:ext cx="8042275" cy="66151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3240" u="none" cap="none" strike="noStrike">
                <a:solidFill>
                  <a:schemeClr val="accent1"/>
                </a:solidFill>
                <a:latin typeface="Arial"/>
                <a:ea typeface="Arial"/>
                <a:cs typeface="Arial"/>
                <a:sym typeface="Arial"/>
              </a:defRPr>
            </a:lvl1pPr>
            <a:lvl2pPr lvl="1" marR="0" rtl="0" algn="ctr">
              <a:spcBef>
                <a:spcPts val="0"/>
              </a:spcBef>
              <a:spcAft>
                <a:spcPts val="0"/>
              </a:spcAft>
              <a:buSzPts val="1400"/>
              <a:buNone/>
              <a:defRPr b="0" i="0" sz="3240" u="none" cap="none" strike="noStrike">
                <a:solidFill>
                  <a:schemeClr val="accent1"/>
                </a:solidFill>
                <a:latin typeface="Arial"/>
                <a:ea typeface="Arial"/>
                <a:cs typeface="Arial"/>
                <a:sym typeface="Arial"/>
              </a:defRPr>
            </a:lvl2pPr>
            <a:lvl3pPr lvl="2" marR="0" rtl="0" algn="ctr">
              <a:spcBef>
                <a:spcPts val="0"/>
              </a:spcBef>
              <a:spcAft>
                <a:spcPts val="0"/>
              </a:spcAft>
              <a:buSzPts val="1400"/>
              <a:buNone/>
              <a:defRPr b="0" i="0" sz="3240" u="none" cap="none" strike="noStrike">
                <a:solidFill>
                  <a:schemeClr val="accent1"/>
                </a:solidFill>
                <a:latin typeface="Arial"/>
                <a:ea typeface="Arial"/>
                <a:cs typeface="Arial"/>
                <a:sym typeface="Arial"/>
              </a:defRPr>
            </a:lvl3pPr>
            <a:lvl4pPr lvl="3" marR="0" rtl="0" algn="ctr">
              <a:spcBef>
                <a:spcPts val="0"/>
              </a:spcBef>
              <a:spcAft>
                <a:spcPts val="0"/>
              </a:spcAft>
              <a:buSzPts val="1400"/>
              <a:buNone/>
              <a:defRPr b="0" i="0" sz="3240" u="none" cap="none" strike="noStrike">
                <a:solidFill>
                  <a:schemeClr val="accent1"/>
                </a:solidFill>
                <a:latin typeface="Arial"/>
                <a:ea typeface="Arial"/>
                <a:cs typeface="Arial"/>
                <a:sym typeface="Arial"/>
              </a:defRPr>
            </a:lvl4pPr>
            <a:lvl5pPr lvl="4" marR="0" rtl="0" algn="ctr">
              <a:spcBef>
                <a:spcPts val="0"/>
              </a:spcBef>
              <a:spcAft>
                <a:spcPts val="0"/>
              </a:spcAft>
              <a:buSzPts val="1400"/>
              <a:buNone/>
              <a:defRPr b="0" i="0" sz="3240" u="none" cap="none" strike="noStrike">
                <a:solidFill>
                  <a:schemeClr val="accent1"/>
                </a:solidFill>
                <a:latin typeface="Arial"/>
                <a:ea typeface="Arial"/>
                <a:cs typeface="Arial"/>
                <a:sym typeface="Arial"/>
              </a:defRPr>
            </a:lvl5pPr>
            <a:lvl6pPr lvl="5" marR="0" rtl="0" algn="ctr">
              <a:spcBef>
                <a:spcPts val="0"/>
              </a:spcBef>
              <a:spcAft>
                <a:spcPts val="0"/>
              </a:spcAft>
              <a:buSzPts val="1400"/>
              <a:buNone/>
              <a:defRPr b="0" i="0" sz="3105" u="none" cap="none" strike="noStrike">
                <a:solidFill>
                  <a:schemeClr val="accent1"/>
                </a:solidFill>
                <a:latin typeface="Arial"/>
                <a:ea typeface="Arial"/>
                <a:cs typeface="Arial"/>
                <a:sym typeface="Arial"/>
              </a:defRPr>
            </a:lvl6pPr>
            <a:lvl7pPr lvl="6" marR="0" rtl="0" algn="ctr">
              <a:spcBef>
                <a:spcPts val="0"/>
              </a:spcBef>
              <a:spcAft>
                <a:spcPts val="0"/>
              </a:spcAft>
              <a:buSzPts val="1400"/>
              <a:buNone/>
              <a:defRPr b="0" i="0" sz="3105" u="none" cap="none" strike="noStrike">
                <a:solidFill>
                  <a:schemeClr val="accent1"/>
                </a:solidFill>
                <a:latin typeface="Arial"/>
                <a:ea typeface="Arial"/>
                <a:cs typeface="Arial"/>
                <a:sym typeface="Arial"/>
              </a:defRPr>
            </a:lvl7pPr>
            <a:lvl8pPr lvl="7" marR="0" rtl="0" algn="ctr">
              <a:spcBef>
                <a:spcPts val="0"/>
              </a:spcBef>
              <a:spcAft>
                <a:spcPts val="0"/>
              </a:spcAft>
              <a:buSzPts val="1400"/>
              <a:buNone/>
              <a:defRPr b="0" i="0" sz="3105" u="none" cap="none" strike="noStrike">
                <a:solidFill>
                  <a:schemeClr val="accent1"/>
                </a:solidFill>
                <a:latin typeface="Arial"/>
                <a:ea typeface="Arial"/>
                <a:cs typeface="Arial"/>
                <a:sym typeface="Arial"/>
              </a:defRPr>
            </a:lvl8pPr>
            <a:lvl9pPr lvl="8" marR="0" rtl="0" algn="ctr">
              <a:spcBef>
                <a:spcPts val="0"/>
              </a:spcBef>
              <a:spcAft>
                <a:spcPts val="0"/>
              </a:spcAft>
              <a:buSzPts val="1400"/>
              <a:buNone/>
              <a:defRPr b="0" i="0" sz="3105" u="none" cap="none" strike="noStrike">
                <a:solidFill>
                  <a:schemeClr val="accent1"/>
                </a:solidFill>
                <a:latin typeface="Arial"/>
                <a:ea typeface="Arial"/>
                <a:cs typeface="Arial"/>
                <a:sym typeface="Arial"/>
              </a:defRPr>
            </a:lvl9pPr>
          </a:lstStyle>
          <a:p/>
        </p:txBody>
      </p:sp>
      <p:sp>
        <p:nvSpPr>
          <p:cNvPr id="60" name="Google Shape;60;p41"/>
          <p:cNvSpPr txBox="1"/>
          <p:nvPr>
            <p:ph idx="1" type="body"/>
          </p:nvPr>
        </p:nvSpPr>
        <p:spPr>
          <a:xfrm>
            <a:off x="549276" y="914400"/>
            <a:ext cx="8042275" cy="3543300"/>
          </a:xfrm>
          <a:prstGeom prst="rect">
            <a:avLst/>
          </a:prstGeom>
          <a:noFill/>
          <a:ln>
            <a:noFill/>
          </a:ln>
        </p:spPr>
        <p:txBody>
          <a:bodyPr anchorCtr="0" anchor="t" bIns="45700" lIns="91425" spcFirstLastPara="1" rIns="91425" wrap="square" tIns="45700">
            <a:noAutofit/>
          </a:bodyPr>
          <a:lstStyle>
            <a:lvl1pPr indent="-379476" lvl="0" marL="457200" marR="0" rtl="0" algn="l">
              <a:spcBef>
                <a:spcPts val="1350"/>
              </a:spcBef>
              <a:spcAft>
                <a:spcPts val="0"/>
              </a:spcAft>
              <a:buClr>
                <a:srgbClr val="6FB7D7"/>
              </a:buClr>
              <a:buSzPts val="2376"/>
              <a:buFont typeface="Noto Sans Symbols"/>
              <a:buChar char="⚫"/>
              <a:defRPr b="0" i="0" sz="2160" u="none" cap="none" strike="noStrike">
                <a:solidFill>
                  <a:srgbClr val="000000"/>
                </a:solidFill>
                <a:latin typeface="Arial"/>
                <a:ea typeface="Arial"/>
                <a:cs typeface="Arial"/>
                <a:sym typeface="Arial"/>
              </a:defRPr>
            </a:lvl1pPr>
            <a:lvl2pPr indent="-354330" lvl="1" marL="914400" marR="0" rtl="0" algn="l">
              <a:spcBef>
                <a:spcPts val="405"/>
              </a:spcBef>
              <a:spcAft>
                <a:spcPts val="0"/>
              </a:spcAft>
              <a:buClr>
                <a:srgbClr val="215D77"/>
              </a:buClr>
              <a:buSzPts val="1980"/>
              <a:buFont typeface="Noto Sans Symbols"/>
              <a:buChar char="⚫"/>
              <a:defRPr b="0" i="0" sz="1800" u="none" cap="none" strike="noStrike">
                <a:solidFill>
                  <a:srgbClr val="000000"/>
                </a:solidFill>
                <a:latin typeface="Arial"/>
                <a:ea typeface="Arial"/>
                <a:cs typeface="Arial"/>
                <a:sym typeface="Arial"/>
              </a:defRPr>
            </a:lvl2pPr>
            <a:lvl3pPr indent="-354330" lvl="2" marL="1371600" marR="0" rtl="0" algn="l">
              <a:spcBef>
                <a:spcPts val="405"/>
              </a:spcBef>
              <a:spcAft>
                <a:spcPts val="0"/>
              </a:spcAft>
              <a:buClr>
                <a:srgbClr val="6FB7D7"/>
              </a:buClr>
              <a:buSzPts val="1980"/>
              <a:buFont typeface="Noto Sans Symbols"/>
              <a:buChar char="⚫"/>
              <a:defRPr b="0" i="0" sz="1800" u="none" cap="none" strike="noStrike">
                <a:solidFill>
                  <a:srgbClr val="000000"/>
                </a:solidFill>
                <a:latin typeface="Arial"/>
                <a:ea typeface="Arial"/>
                <a:cs typeface="Arial"/>
                <a:sym typeface="Arial"/>
              </a:defRPr>
            </a:lvl3pPr>
            <a:lvl4pPr indent="-354330" lvl="3" marL="1828800" marR="0" rtl="0" algn="l">
              <a:spcBef>
                <a:spcPts val="405"/>
              </a:spcBef>
              <a:spcAft>
                <a:spcPts val="0"/>
              </a:spcAft>
              <a:buClr>
                <a:srgbClr val="215D77"/>
              </a:buClr>
              <a:buSzPts val="1980"/>
              <a:buFont typeface="Noto Sans Symbols"/>
              <a:buChar char="⚫"/>
              <a:defRPr b="0" i="0" sz="1800" u="none" cap="none" strike="noStrike">
                <a:solidFill>
                  <a:srgbClr val="000000"/>
                </a:solidFill>
                <a:latin typeface="Arial"/>
                <a:ea typeface="Arial"/>
                <a:cs typeface="Arial"/>
                <a:sym typeface="Arial"/>
              </a:defRPr>
            </a:lvl4pPr>
            <a:lvl5pPr indent="-354329" lvl="4" marL="2286000" marR="0" rtl="0" algn="l">
              <a:spcBef>
                <a:spcPts val="405"/>
              </a:spcBef>
              <a:spcAft>
                <a:spcPts val="0"/>
              </a:spcAft>
              <a:buClr>
                <a:srgbClr val="6FB7D7"/>
              </a:buClr>
              <a:buSzPts val="1980"/>
              <a:buFont typeface="Noto Sans Symbols"/>
              <a:buChar char="⚫"/>
              <a:defRPr b="0" i="0" sz="1800" u="none" cap="none" strike="noStrike">
                <a:solidFill>
                  <a:srgbClr val="000000"/>
                </a:solidFill>
                <a:latin typeface="Arial"/>
                <a:ea typeface="Arial"/>
                <a:cs typeface="Arial"/>
                <a:sym typeface="Arial"/>
              </a:defRPr>
            </a:lvl5pPr>
            <a:lvl6pPr indent="-313467" lvl="5" marL="2743200" marR="0" rtl="0" algn="l">
              <a:spcBef>
                <a:spcPts val="243"/>
              </a:spcBef>
              <a:spcAft>
                <a:spcPts val="0"/>
              </a:spcAft>
              <a:buClr>
                <a:schemeClr val="accent2"/>
              </a:buClr>
              <a:buSzPts val="1337"/>
              <a:buFont typeface="Noto Sans Symbols"/>
              <a:buChar char="⚫"/>
              <a:defRPr b="0" i="0" sz="1215" u="none" cap="none" strike="noStrike">
                <a:solidFill>
                  <a:srgbClr val="595959"/>
                </a:solidFill>
                <a:latin typeface="Source Sans Pro"/>
                <a:ea typeface="Source Sans Pro"/>
                <a:cs typeface="Source Sans Pro"/>
                <a:sym typeface="Source Sans Pro"/>
              </a:defRPr>
            </a:lvl6pPr>
            <a:lvl7pPr indent="-313467" lvl="6" marL="3200400" marR="0" rtl="0" algn="l">
              <a:spcBef>
                <a:spcPts val="243"/>
              </a:spcBef>
              <a:spcAft>
                <a:spcPts val="0"/>
              </a:spcAft>
              <a:buClr>
                <a:srgbClr val="6DB7D7"/>
              </a:buClr>
              <a:buSzPts val="1337"/>
              <a:buFont typeface="Noto Sans Symbols"/>
              <a:buChar char="⚫"/>
              <a:defRPr b="0" i="0" sz="1215" u="none" cap="none" strike="noStrike">
                <a:solidFill>
                  <a:srgbClr val="595959"/>
                </a:solidFill>
                <a:latin typeface="Source Sans Pro"/>
                <a:ea typeface="Source Sans Pro"/>
                <a:cs typeface="Source Sans Pro"/>
                <a:sym typeface="Source Sans Pro"/>
              </a:defRPr>
            </a:lvl7pPr>
            <a:lvl8pPr indent="-313467" lvl="7" marL="3657600" marR="0" rtl="0" algn="l">
              <a:spcBef>
                <a:spcPts val="243"/>
              </a:spcBef>
              <a:spcAft>
                <a:spcPts val="0"/>
              </a:spcAft>
              <a:buClr>
                <a:schemeClr val="accent2"/>
              </a:buClr>
              <a:buSzPts val="1337"/>
              <a:buFont typeface="Noto Sans Symbols"/>
              <a:buChar char="⚫"/>
              <a:defRPr b="0" i="0" sz="1215" u="none" cap="none" strike="noStrike">
                <a:solidFill>
                  <a:srgbClr val="595959"/>
                </a:solidFill>
                <a:latin typeface="Source Sans Pro"/>
                <a:ea typeface="Source Sans Pro"/>
                <a:cs typeface="Source Sans Pro"/>
                <a:sym typeface="Source Sans Pro"/>
              </a:defRPr>
            </a:lvl8pPr>
            <a:lvl9pPr indent="-313467" lvl="8" marL="4114800" marR="0" rtl="0" algn="l">
              <a:spcBef>
                <a:spcPts val="243"/>
              </a:spcBef>
              <a:spcAft>
                <a:spcPts val="0"/>
              </a:spcAft>
              <a:buClr>
                <a:srgbClr val="6DB7D7"/>
              </a:buClr>
              <a:buSzPts val="1337"/>
              <a:buFont typeface="Noto Sans Symbols"/>
              <a:buChar char="⚫"/>
              <a:defRPr b="0" i="0" sz="1215" u="none" cap="none" strike="noStrike">
                <a:solidFill>
                  <a:srgbClr val="595959"/>
                </a:solidFill>
                <a:latin typeface="Source Sans Pro"/>
                <a:ea typeface="Source Sans Pro"/>
                <a:cs typeface="Source Sans Pro"/>
                <a:sym typeface="Source Sans Pro"/>
              </a:defRPr>
            </a:lvl9pPr>
          </a:lstStyle>
          <a:p/>
        </p:txBody>
      </p:sp>
      <p:sp>
        <p:nvSpPr>
          <p:cNvPr id="61" name="Google Shape;61;p41"/>
          <p:cNvSpPr txBox="1"/>
          <p:nvPr>
            <p:ph idx="10" type="dt"/>
          </p:nvPr>
        </p:nvSpPr>
        <p:spPr>
          <a:xfrm>
            <a:off x="5629275" y="4706303"/>
            <a:ext cx="2133600"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1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Google Shape;62;p41"/>
          <p:cNvSpPr txBox="1"/>
          <p:nvPr>
            <p:ph idx="12" type="sldNum"/>
          </p:nvPr>
        </p:nvSpPr>
        <p:spPr>
          <a:xfrm>
            <a:off x="7897813" y="4706303"/>
            <a:ext cx="990600" cy="27432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2430">
                <a:solidFill>
                  <a:schemeClr val="lt1"/>
                </a:solidFill>
                <a:latin typeface="Arial"/>
                <a:ea typeface="Arial"/>
                <a:cs typeface="Arial"/>
                <a:sym typeface="Arial"/>
              </a:defRPr>
            </a:lvl1pPr>
            <a:lvl2pPr indent="0" lvl="1" marL="0" marR="0" rtl="0" algn="r">
              <a:spcBef>
                <a:spcPts val="0"/>
              </a:spcBef>
              <a:spcAft>
                <a:spcPts val="0"/>
              </a:spcAft>
              <a:buNone/>
              <a:defRPr sz="2430">
                <a:solidFill>
                  <a:schemeClr val="lt1"/>
                </a:solidFill>
                <a:latin typeface="Arial"/>
                <a:ea typeface="Arial"/>
                <a:cs typeface="Arial"/>
                <a:sym typeface="Arial"/>
              </a:defRPr>
            </a:lvl2pPr>
            <a:lvl3pPr indent="0" lvl="2" marL="0" marR="0" rtl="0" algn="r">
              <a:spcBef>
                <a:spcPts val="0"/>
              </a:spcBef>
              <a:spcAft>
                <a:spcPts val="0"/>
              </a:spcAft>
              <a:buNone/>
              <a:defRPr sz="2430">
                <a:solidFill>
                  <a:schemeClr val="lt1"/>
                </a:solidFill>
                <a:latin typeface="Arial"/>
                <a:ea typeface="Arial"/>
                <a:cs typeface="Arial"/>
                <a:sym typeface="Arial"/>
              </a:defRPr>
            </a:lvl3pPr>
            <a:lvl4pPr indent="0" lvl="3" marL="0" marR="0" rtl="0" algn="r">
              <a:spcBef>
                <a:spcPts val="0"/>
              </a:spcBef>
              <a:spcAft>
                <a:spcPts val="0"/>
              </a:spcAft>
              <a:buNone/>
              <a:defRPr sz="2430">
                <a:solidFill>
                  <a:schemeClr val="lt1"/>
                </a:solidFill>
                <a:latin typeface="Arial"/>
                <a:ea typeface="Arial"/>
                <a:cs typeface="Arial"/>
                <a:sym typeface="Arial"/>
              </a:defRPr>
            </a:lvl4pPr>
            <a:lvl5pPr indent="0" lvl="4" marL="0" marR="0" rtl="0" algn="r">
              <a:spcBef>
                <a:spcPts val="0"/>
              </a:spcBef>
              <a:spcAft>
                <a:spcPts val="0"/>
              </a:spcAft>
              <a:buNone/>
              <a:defRPr sz="2430">
                <a:solidFill>
                  <a:schemeClr val="lt1"/>
                </a:solidFill>
                <a:latin typeface="Arial"/>
                <a:ea typeface="Arial"/>
                <a:cs typeface="Arial"/>
                <a:sym typeface="Arial"/>
              </a:defRPr>
            </a:lvl5pPr>
            <a:lvl6pPr indent="0" lvl="5" marL="0" marR="0" rtl="0" algn="r">
              <a:spcBef>
                <a:spcPts val="0"/>
              </a:spcBef>
              <a:spcAft>
                <a:spcPts val="0"/>
              </a:spcAft>
              <a:buNone/>
              <a:defRPr sz="2430">
                <a:solidFill>
                  <a:schemeClr val="lt1"/>
                </a:solidFill>
                <a:latin typeface="Arial"/>
                <a:ea typeface="Arial"/>
                <a:cs typeface="Arial"/>
                <a:sym typeface="Arial"/>
              </a:defRPr>
            </a:lvl6pPr>
            <a:lvl7pPr indent="0" lvl="6" marL="0" marR="0" rtl="0" algn="r">
              <a:spcBef>
                <a:spcPts val="0"/>
              </a:spcBef>
              <a:spcAft>
                <a:spcPts val="0"/>
              </a:spcAft>
              <a:buNone/>
              <a:defRPr sz="2430">
                <a:solidFill>
                  <a:schemeClr val="lt1"/>
                </a:solidFill>
                <a:latin typeface="Arial"/>
                <a:ea typeface="Arial"/>
                <a:cs typeface="Arial"/>
                <a:sym typeface="Arial"/>
              </a:defRPr>
            </a:lvl7pPr>
            <a:lvl8pPr indent="0" lvl="7" marL="0" marR="0" rtl="0" algn="r">
              <a:spcBef>
                <a:spcPts val="0"/>
              </a:spcBef>
              <a:spcAft>
                <a:spcPts val="0"/>
              </a:spcAft>
              <a:buNone/>
              <a:defRPr sz="2430">
                <a:solidFill>
                  <a:schemeClr val="lt1"/>
                </a:solidFill>
                <a:latin typeface="Arial"/>
                <a:ea typeface="Arial"/>
                <a:cs typeface="Arial"/>
                <a:sym typeface="Arial"/>
              </a:defRPr>
            </a:lvl8pPr>
            <a:lvl9pPr indent="0" lvl="8" marL="0" marR="0" rtl="0" algn="r">
              <a:spcBef>
                <a:spcPts val="0"/>
              </a:spcBef>
              <a:spcAft>
                <a:spcPts val="0"/>
              </a:spcAft>
              <a:buNone/>
              <a:defRPr sz="243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41"/>
          <p:cNvSpPr txBox="1"/>
          <p:nvPr/>
        </p:nvSpPr>
        <p:spPr>
          <a:xfrm>
            <a:off x="0" y="4886325"/>
            <a:ext cx="1981200" cy="2585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80">
                <a:solidFill>
                  <a:schemeClr val="dk1"/>
                </a:solidFill>
                <a:latin typeface="Arial"/>
                <a:ea typeface="Arial"/>
                <a:cs typeface="Arial"/>
                <a:sym typeface="Arial"/>
              </a:rPr>
              <a:t>A. J. Weinberger</a:t>
            </a:r>
            <a:endParaRPr/>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F7F7F"/>
            </a:gs>
            <a:gs pos="100000">
              <a:srgbClr val="0F0F0F"/>
            </a:gs>
          </a:gsLst>
          <a:lin ang="5400000" scaled="0"/>
        </a:gradFill>
      </p:bgPr>
    </p:bg>
    <p:spTree>
      <p:nvGrpSpPr>
        <p:cNvPr id="103" name="Shape 103"/>
        <p:cNvGrpSpPr/>
        <p:nvPr/>
      </p:nvGrpSpPr>
      <p:grpSpPr>
        <a:xfrm>
          <a:off x="0" y="0"/>
          <a:ext cx="0" cy="0"/>
          <a:chOff x="0" y="0"/>
          <a:chExt cx="0" cy="0"/>
        </a:xfrm>
      </p:grpSpPr>
      <p:sp>
        <p:nvSpPr>
          <p:cNvPr id="104" name="Google Shape;104;p44"/>
          <p:cNvSpPr txBox="1"/>
          <p:nvPr>
            <p:ph type="title"/>
          </p:nvPr>
        </p:nvSpPr>
        <p:spPr>
          <a:xfrm>
            <a:off x="457200" y="205740"/>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970" u="none" cap="none" strike="noStrike">
                <a:solidFill>
                  <a:schemeClr val="dk1"/>
                </a:solidFill>
                <a:latin typeface="Poppins"/>
                <a:ea typeface="Poppins"/>
                <a:cs typeface="Poppins"/>
                <a:sym typeface="Poppins"/>
              </a:defRPr>
            </a:lvl1pPr>
            <a:lvl2pPr lvl="1" marR="0" rtl="0" algn="ctr">
              <a:spcBef>
                <a:spcPts val="0"/>
              </a:spcBef>
              <a:spcAft>
                <a:spcPts val="0"/>
              </a:spcAft>
              <a:buSzPts val="1400"/>
              <a:buNone/>
              <a:defRPr b="0" i="0" sz="2970" u="none" cap="none" strike="noStrike">
                <a:solidFill>
                  <a:schemeClr val="dk1"/>
                </a:solidFill>
                <a:latin typeface="Poppins"/>
                <a:ea typeface="Poppins"/>
                <a:cs typeface="Poppins"/>
                <a:sym typeface="Poppins"/>
              </a:defRPr>
            </a:lvl2pPr>
            <a:lvl3pPr lvl="2" marR="0" rtl="0" algn="ctr">
              <a:spcBef>
                <a:spcPts val="0"/>
              </a:spcBef>
              <a:spcAft>
                <a:spcPts val="0"/>
              </a:spcAft>
              <a:buSzPts val="1400"/>
              <a:buNone/>
              <a:defRPr b="0" i="0" sz="2970" u="none" cap="none" strike="noStrike">
                <a:solidFill>
                  <a:schemeClr val="dk1"/>
                </a:solidFill>
                <a:latin typeface="Poppins"/>
                <a:ea typeface="Poppins"/>
                <a:cs typeface="Poppins"/>
                <a:sym typeface="Poppins"/>
              </a:defRPr>
            </a:lvl3pPr>
            <a:lvl4pPr lvl="3" marR="0" rtl="0" algn="ctr">
              <a:spcBef>
                <a:spcPts val="0"/>
              </a:spcBef>
              <a:spcAft>
                <a:spcPts val="0"/>
              </a:spcAft>
              <a:buSzPts val="1400"/>
              <a:buNone/>
              <a:defRPr b="0" i="0" sz="2970" u="none" cap="none" strike="noStrike">
                <a:solidFill>
                  <a:schemeClr val="dk1"/>
                </a:solidFill>
                <a:latin typeface="Poppins"/>
                <a:ea typeface="Poppins"/>
                <a:cs typeface="Poppins"/>
                <a:sym typeface="Poppins"/>
              </a:defRPr>
            </a:lvl4pPr>
            <a:lvl5pPr lvl="4" marR="0" rtl="0" algn="ctr">
              <a:spcBef>
                <a:spcPts val="0"/>
              </a:spcBef>
              <a:spcAft>
                <a:spcPts val="0"/>
              </a:spcAft>
              <a:buSzPts val="1400"/>
              <a:buNone/>
              <a:defRPr b="0" i="0" sz="2970" u="none" cap="none" strike="noStrike">
                <a:solidFill>
                  <a:schemeClr val="dk1"/>
                </a:solidFill>
                <a:latin typeface="Poppins"/>
                <a:ea typeface="Poppins"/>
                <a:cs typeface="Poppins"/>
                <a:sym typeface="Poppins"/>
              </a:defRPr>
            </a:lvl5pPr>
            <a:lvl6pPr lvl="5" marR="0" rtl="0" algn="ctr">
              <a:spcBef>
                <a:spcPts val="0"/>
              </a:spcBef>
              <a:spcAft>
                <a:spcPts val="0"/>
              </a:spcAft>
              <a:buSzPts val="1400"/>
              <a:buNone/>
              <a:defRPr b="0" i="0" sz="2970" u="none" cap="none" strike="noStrike">
                <a:solidFill>
                  <a:schemeClr val="dk1"/>
                </a:solidFill>
                <a:latin typeface="Poppins"/>
                <a:ea typeface="Poppins"/>
                <a:cs typeface="Poppins"/>
                <a:sym typeface="Poppins"/>
              </a:defRPr>
            </a:lvl6pPr>
            <a:lvl7pPr lvl="6" marR="0" rtl="0" algn="ctr">
              <a:spcBef>
                <a:spcPts val="0"/>
              </a:spcBef>
              <a:spcAft>
                <a:spcPts val="0"/>
              </a:spcAft>
              <a:buSzPts val="1400"/>
              <a:buNone/>
              <a:defRPr b="0" i="0" sz="2970" u="none" cap="none" strike="noStrike">
                <a:solidFill>
                  <a:schemeClr val="dk1"/>
                </a:solidFill>
                <a:latin typeface="Poppins"/>
                <a:ea typeface="Poppins"/>
                <a:cs typeface="Poppins"/>
                <a:sym typeface="Poppins"/>
              </a:defRPr>
            </a:lvl7pPr>
            <a:lvl8pPr lvl="7" marR="0" rtl="0" algn="ctr">
              <a:spcBef>
                <a:spcPts val="0"/>
              </a:spcBef>
              <a:spcAft>
                <a:spcPts val="0"/>
              </a:spcAft>
              <a:buSzPts val="1400"/>
              <a:buNone/>
              <a:defRPr b="0" i="0" sz="2970" u="none" cap="none" strike="noStrike">
                <a:solidFill>
                  <a:schemeClr val="dk1"/>
                </a:solidFill>
                <a:latin typeface="Poppins"/>
                <a:ea typeface="Poppins"/>
                <a:cs typeface="Poppins"/>
                <a:sym typeface="Poppins"/>
              </a:defRPr>
            </a:lvl8pPr>
            <a:lvl9pPr lvl="8" marR="0" rtl="0" algn="ctr">
              <a:spcBef>
                <a:spcPts val="0"/>
              </a:spcBef>
              <a:spcAft>
                <a:spcPts val="0"/>
              </a:spcAft>
              <a:buSzPts val="1400"/>
              <a:buNone/>
              <a:defRPr b="0" i="0" sz="2970" u="none" cap="none" strike="noStrike">
                <a:solidFill>
                  <a:schemeClr val="dk1"/>
                </a:solidFill>
                <a:latin typeface="Poppins"/>
                <a:ea typeface="Poppins"/>
                <a:cs typeface="Poppins"/>
                <a:sym typeface="Poppins"/>
              </a:defRPr>
            </a:lvl9pPr>
          </a:lstStyle>
          <a:p/>
        </p:txBody>
      </p:sp>
      <p:sp>
        <p:nvSpPr>
          <p:cNvPr id="105" name="Google Shape;105;p44"/>
          <p:cNvSpPr txBox="1"/>
          <p:nvPr>
            <p:ph idx="1" type="body"/>
          </p:nvPr>
        </p:nvSpPr>
        <p:spPr>
          <a:xfrm>
            <a:off x="457200" y="1200150"/>
            <a:ext cx="8229600" cy="3394710"/>
          </a:xfrm>
          <a:prstGeom prst="rect">
            <a:avLst/>
          </a:prstGeom>
          <a:noFill/>
          <a:ln>
            <a:noFill/>
          </a:ln>
        </p:spPr>
        <p:txBody>
          <a:bodyPr anchorCtr="0" anchor="t" bIns="45700" lIns="91425" spcFirstLastPara="1" rIns="91425" wrap="square" tIns="45700">
            <a:noAutofit/>
          </a:bodyPr>
          <a:lstStyle>
            <a:lvl1pPr indent="-365760" lvl="0" marL="457200" marR="0" rtl="0" algn="l">
              <a:spcBef>
                <a:spcPts val="432"/>
              </a:spcBef>
              <a:spcAft>
                <a:spcPts val="0"/>
              </a:spcAft>
              <a:buClr>
                <a:schemeClr val="dk1"/>
              </a:buClr>
              <a:buSzPts val="2160"/>
              <a:buFont typeface="Arial"/>
              <a:buChar char="•"/>
              <a:defRPr b="0" i="0" sz="2160" u="none" cap="none" strike="noStrike">
                <a:solidFill>
                  <a:schemeClr val="dk1"/>
                </a:solidFill>
                <a:latin typeface="Poppins"/>
                <a:ea typeface="Poppins"/>
                <a:cs typeface="Poppins"/>
                <a:sym typeface="Poppins"/>
              </a:defRPr>
            </a:lvl1pPr>
            <a:lvl2pPr indent="-348615" lvl="1" marL="914400" marR="0" rtl="0" algn="l">
              <a:spcBef>
                <a:spcPts val="378"/>
              </a:spcBef>
              <a:spcAft>
                <a:spcPts val="0"/>
              </a:spcAft>
              <a:buClr>
                <a:schemeClr val="dk1"/>
              </a:buClr>
              <a:buSzPts val="1890"/>
              <a:buFont typeface="Arial"/>
              <a:buChar char="–"/>
              <a:defRPr b="0" i="0" sz="1890" u="none" cap="none" strike="noStrike">
                <a:solidFill>
                  <a:schemeClr val="dk1"/>
                </a:solidFill>
                <a:latin typeface="Poppins"/>
                <a:ea typeface="Poppins"/>
                <a:cs typeface="Poppins"/>
                <a:sym typeface="Poppins"/>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3pPr>
            <a:lvl4pPr indent="-314325" lvl="3" marL="1828800" marR="0" rtl="0" algn="l">
              <a:spcBef>
                <a:spcPts val="270"/>
              </a:spcBef>
              <a:spcAft>
                <a:spcPts val="0"/>
              </a:spcAft>
              <a:buClr>
                <a:schemeClr val="dk1"/>
              </a:buClr>
              <a:buSzPts val="1350"/>
              <a:buFont typeface="Arial"/>
              <a:buChar char="–"/>
              <a:defRPr b="0" i="0" sz="1350" u="none" cap="none" strike="noStrike">
                <a:solidFill>
                  <a:schemeClr val="dk1"/>
                </a:solidFill>
                <a:latin typeface="Poppins"/>
                <a:ea typeface="Poppins"/>
                <a:cs typeface="Poppins"/>
                <a:sym typeface="Poppins"/>
              </a:defRPr>
            </a:lvl4pPr>
            <a:lvl5pPr indent="-314325" lvl="4" marL="2286000" marR="0" rtl="0" algn="l">
              <a:spcBef>
                <a:spcPts val="270"/>
              </a:spcBef>
              <a:spcAft>
                <a:spcPts val="0"/>
              </a:spcAft>
              <a:buClr>
                <a:schemeClr val="dk1"/>
              </a:buClr>
              <a:buSzPts val="1350"/>
              <a:buFont typeface="Arial"/>
              <a:buChar char="»"/>
              <a:defRPr b="0" i="0" sz="1350" u="none" cap="none" strike="noStrike">
                <a:solidFill>
                  <a:schemeClr val="dk1"/>
                </a:solidFill>
                <a:latin typeface="Poppins"/>
                <a:ea typeface="Poppins"/>
                <a:cs typeface="Poppins"/>
                <a:sym typeface="Poppins"/>
              </a:defRPr>
            </a:lvl5pPr>
            <a:lvl6pPr indent="-314325" lvl="5" marL="2743200" marR="0" rtl="0" algn="l">
              <a:spcBef>
                <a:spcPts val="270"/>
              </a:spcBef>
              <a:spcAft>
                <a:spcPts val="0"/>
              </a:spcAft>
              <a:buClr>
                <a:schemeClr val="dk1"/>
              </a:buClr>
              <a:buSzPts val="1350"/>
              <a:buFont typeface="Arial"/>
              <a:buChar char="»"/>
              <a:defRPr b="0" i="0" sz="1350" u="none" cap="none" strike="noStrike">
                <a:solidFill>
                  <a:schemeClr val="dk1"/>
                </a:solidFill>
                <a:latin typeface="Poppins"/>
                <a:ea typeface="Poppins"/>
                <a:cs typeface="Poppins"/>
                <a:sym typeface="Poppins"/>
              </a:defRPr>
            </a:lvl6pPr>
            <a:lvl7pPr indent="-314325" lvl="6" marL="3200400" marR="0" rtl="0" algn="l">
              <a:spcBef>
                <a:spcPts val="270"/>
              </a:spcBef>
              <a:spcAft>
                <a:spcPts val="0"/>
              </a:spcAft>
              <a:buClr>
                <a:schemeClr val="dk1"/>
              </a:buClr>
              <a:buSzPts val="1350"/>
              <a:buFont typeface="Arial"/>
              <a:buChar char="»"/>
              <a:defRPr b="0" i="0" sz="1350" u="none" cap="none" strike="noStrike">
                <a:solidFill>
                  <a:schemeClr val="dk1"/>
                </a:solidFill>
                <a:latin typeface="Poppins"/>
                <a:ea typeface="Poppins"/>
                <a:cs typeface="Poppins"/>
                <a:sym typeface="Poppins"/>
              </a:defRPr>
            </a:lvl7pPr>
            <a:lvl8pPr indent="-314325" lvl="7" marL="3657600" marR="0" rtl="0" algn="l">
              <a:spcBef>
                <a:spcPts val="270"/>
              </a:spcBef>
              <a:spcAft>
                <a:spcPts val="0"/>
              </a:spcAft>
              <a:buClr>
                <a:schemeClr val="dk1"/>
              </a:buClr>
              <a:buSzPts val="1350"/>
              <a:buFont typeface="Arial"/>
              <a:buChar char="»"/>
              <a:defRPr b="0" i="0" sz="1350" u="none" cap="none" strike="noStrike">
                <a:solidFill>
                  <a:schemeClr val="dk1"/>
                </a:solidFill>
                <a:latin typeface="Poppins"/>
                <a:ea typeface="Poppins"/>
                <a:cs typeface="Poppins"/>
                <a:sym typeface="Poppins"/>
              </a:defRPr>
            </a:lvl8pPr>
            <a:lvl9pPr indent="-314325" lvl="8" marL="4114800" marR="0" rtl="0" algn="l">
              <a:spcBef>
                <a:spcPts val="270"/>
              </a:spcBef>
              <a:spcAft>
                <a:spcPts val="0"/>
              </a:spcAft>
              <a:buClr>
                <a:schemeClr val="dk1"/>
              </a:buClr>
              <a:buSzPts val="1350"/>
              <a:buFont typeface="Arial"/>
              <a:buChar char="»"/>
              <a:defRPr b="0" i="0" sz="1350" u="none" cap="none" strike="noStrike">
                <a:solidFill>
                  <a:schemeClr val="dk1"/>
                </a:solidFill>
                <a:latin typeface="Poppins"/>
                <a:ea typeface="Poppins"/>
                <a:cs typeface="Poppins"/>
                <a:sym typeface="Poppins"/>
              </a:defRPr>
            </a:lvl9pPr>
          </a:lstStyle>
          <a:p/>
        </p:txBody>
      </p:sp>
      <p:sp>
        <p:nvSpPr>
          <p:cNvPr id="106" name="Google Shape;106;p44"/>
          <p:cNvSpPr txBox="1"/>
          <p:nvPr>
            <p:ph idx="10" type="dt"/>
          </p:nvPr>
        </p:nvSpPr>
        <p:spPr>
          <a:xfrm>
            <a:off x="457200" y="4767739"/>
            <a:ext cx="2133600" cy="27289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10">
                <a:solidFill>
                  <a:srgbClr val="898989"/>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7" name="Google Shape;107;p44"/>
          <p:cNvSpPr txBox="1"/>
          <p:nvPr>
            <p:ph idx="11" type="ftr"/>
          </p:nvPr>
        </p:nvSpPr>
        <p:spPr>
          <a:xfrm>
            <a:off x="3124200" y="4767739"/>
            <a:ext cx="2895600" cy="272891"/>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810">
                <a:solidFill>
                  <a:srgbClr val="888888"/>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8" name="Google Shape;108;p44"/>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810">
                <a:solidFill>
                  <a:srgbClr val="898989"/>
                </a:solidFill>
                <a:latin typeface="Poppins"/>
                <a:ea typeface="Poppins"/>
                <a:cs typeface="Poppins"/>
                <a:sym typeface="Poppins"/>
              </a:defRPr>
            </a:lvl1pPr>
            <a:lvl2pPr indent="0" lvl="1" marL="0" marR="0" rtl="0" algn="r">
              <a:spcBef>
                <a:spcPts val="0"/>
              </a:spcBef>
              <a:spcAft>
                <a:spcPts val="0"/>
              </a:spcAft>
              <a:buNone/>
              <a:defRPr sz="810">
                <a:solidFill>
                  <a:srgbClr val="898989"/>
                </a:solidFill>
                <a:latin typeface="Poppins"/>
                <a:ea typeface="Poppins"/>
                <a:cs typeface="Poppins"/>
                <a:sym typeface="Poppins"/>
              </a:defRPr>
            </a:lvl2pPr>
            <a:lvl3pPr indent="0" lvl="2" marL="0" marR="0" rtl="0" algn="r">
              <a:spcBef>
                <a:spcPts val="0"/>
              </a:spcBef>
              <a:spcAft>
                <a:spcPts val="0"/>
              </a:spcAft>
              <a:buNone/>
              <a:defRPr sz="810">
                <a:solidFill>
                  <a:srgbClr val="898989"/>
                </a:solidFill>
                <a:latin typeface="Poppins"/>
                <a:ea typeface="Poppins"/>
                <a:cs typeface="Poppins"/>
                <a:sym typeface="Poppins"/>
              </a:defRPr>
            </a:lvl3pPr>
            <a:lvl4pPr indent="0" lvl="3" marL="0" marR="0" rtl="0" algn="r">
              <a:spcBef>
                <a:spcPts val="0"/>
              </a:spcBef>
              <a:spcAft>
                <a:spcPts val="0"/>
              </a:spcAft>
              <a:buNone/>
              <a:defRPr sz="810">
                <a:solidFill>
                  <a:srgbClr val="898989"/>
                </a:solidFill>
                <a:latin typeface="Poppins"/>
                <a:ea typeface="Poppins"/>
                <a:cs typeface="Poppins"/>
                <a:sym typeface="Poppins"/>
              </a:defRPr>
            </a:lvl4pPr>
            <a:lvl5pPr indent="0" lvl="4" marL="0" marR="0" rtl="0" algn="r">
              <a:spcBef>
                <a:spcPts val="0"/>
              </a:spcBef>
              <a:spcAft>
                <a:spcPts val="0"/>
              </a:spcAft>
              <a:buNone/>
              <a:defRPr sz="810">
                <a:solidFill>
                  <a:srgbClr val="898989"/>
                </a:solidFill>
                <a:latin typeface="Poppins"/>
                <a:ea typeface="Poppins"/>
                <a:cs typeface="Poppins"/>
                <a:sym typeface="Poppins"/>
              </a:defRPr>
            </a:lvl5pPr>
            <a:lvl6pPr indent="0" lvl="5" marL="0" marR="0" rtl="0" algn="r">
              <a:spcBef>
                <a:spcPts val="0"/>
              </a:spcBef>
              <a:spcAft>
                <a:spcPts val="0"/>
              </a:spcAft>
              <a:buNone/>
              <a:defRPr sz="810">
                <a:solidFill>
                  <a:srgbClr val="898989"/>
                </a:solidFill>
                <a:latin typeface="Poppins"/>
                <a:ea typeface="Poppins"/>
                <a:cs typeface="Poppins"/>
                <a:sym typeface="Poppins"/>
              </a:defRPr>
            </a:lvl6pPr>
            <a:lvl7pPr indent="0" lvl="6" marL="0" marR="0" rtl="0" algn="r">
              <a:spcBef>
                <a:spcPts val="0"/>
              </a:spcBef>
              <a:spcAft>
                <a:spcPts val="0"/>
              </a:spcAft>
              <a:buNone/>
              <a:defRPr sz="810">
                <a:solidFill>
                  <a:srgbClr val="898989"/>
                </a:solidFill>
                <a:latin typeface="Poppins"/>
                <a:ea typeface="Poppins"/>
                <a:cs typeface="Poppins"/>
                <a:sym typeface="Poppins"/>
              </a:defRPr>
            </a:lvl7pPr>
            <a:lvl8pPr indent="0" lvl="7" marL="0" marR="0" rtl="0" algn="r">
              <a:spcBef>
                <a:spcPts val="0"/>
              </a:spcBef>
              <a:spcAft>
                <a:spcPts val="0"/>
              </a:spcAft>
              <a:buNone/>
              <a:defRPr sz="810">
                <a:solidFill>
                  <a:srgbClr val="898989"/>
                </a:solidFill>
                <a:latin typeface="Poppins"/>
                <a:ea typeface="Poppins"/>
                <a:cs typeface="Poppins"/>
                <a:sym typeface="Poppins"/>
              </a:defRPr>
            </a:lvl8pPr>
            <a:lvl9pPr indent="0" lvl="8" marL="0" marR="0" rtl="0" algn="r">
              <a:spcBef>
                <a:spcPts val="0"/>
              </a:spcBef>
              <a:spcAft>
                <a:spcPts val="0"/>
              </a:spcAft>
              <a:buNone/>
              <a:defRPr sz="810">
                <a:solidFill>
                  <a:srgbClr val="898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8" name="Shape 178"/>
        <p:cNvGrpSpPr/>
        <p:nvPr/>
      </p:nvGrpSpPr>
      <p:grpSpPr>
        <a:xfrm>
          <a:off x="0" y="0"/>
          <a:ext cx="0" cy="0"/>
          <a:chOff x="0" y="0"/>
          <a:chExt cx="0" cy="0"/>
        </a:xfrm>
      </p:grpSpPr>
      <p:sp>
        <p:nvSpPr>
          <p:cNvPr id="179" name="Google Shape;179;p48"/>
          <p:cNvSpPr txBox="1"/>
          <p:nvPr>
            <p:ph type="title"/>
          </p:nvPr>
        </p:nvSpPr>
        <p:spPr>
          <a:xfrm>
            <a:off x="0" y="1"/>
            <a:ext cx="9144000" cy="589082"/>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3300"/>
              <a:buFont typeface="Arial"/>
              <a:buNone/>
              <a:defRPr b="1"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0" name="Google Shape;180;p48"/>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81" name="Google Shape;181;p4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2" name="Google Shape;182;p4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3" name="Google Shape;183;p4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chemeClr val="dk1"/>
                </a:solidFill>
                <a:latin typeface="Arial"/>
                <a:ea typeface="Arial"/>
                <a:cs typeface="Arial"/>
                <a:sym typeface="Arial"/>
              </a:defRPr>
            </a:lvl1pPr>
            <a:lvl2pPr indent="0" lvl="1" marL="0" marR="0" rtl="0" algn="r">
              <a:spcBef>
                <a:spcPts val="0"/>
              </a:spcBef>
              <a:spcAft>
                <a:spcPts val="0"/>
              </a:spcAft>
              <a:buNone/>
              <a:defRPr sz="900">
                <a:solidFill>
                  <a:schemeClr val="dk1"/>
                </a:solidFill>
                <a:latin typeface="Arial"/>
                <a:ea typeface="Arial"/>
                <a:cs typeface="Arial"/>
                <a:sym typeface="Arial"/>
              </a:defRPr>
            </a:lvl2pPr>
            <a:lvl3pPr indent="0" lvl="2" marL="0" marR="0" rtl="0" algn="r">
              <a:spcBef>
                <a:spcPts val="0"/>
              </a:spcBef>
              <a:spcAft>
                <a:spcPts val="0"/>
              </a:spcAft>
              <a:buNone/>
              <a:defRPr sz="900">
                <a:solidFill>
                  <a:schemeClr val="dk1"/>
                </a:solidFill>
                <a:latin typeface="Arial"/>
                <a:ea typeface="Arial"/>
                <a:cs typeface="Arial"/>
                <a:sym typeface="Arial"/>
              </a:defRPr>
            </a:lvl3pPr>
            <a:lvl4pPr indent="0" lvl="3" marL="0" marR="0" rtl="0" algn="r">
              <a:spcBef>
                <a:spcPts val="0"/>
              </a:spcBef>
              <a:spcAft>
                <a:spcPts val="0"/>
              </a:spcAft>
              <a:buNone/>
              <a:defRPr sz="900">
                <a:solidFill>
                  <a:schemeClr val="dk1"/>
                </a:solidFill>
                <a:latin typeface="Arial"/>
                <a:ea typeface="Arial"/>
                <a:cs typeface="Arial"/>
                <a:sym typeface="Arial"/>
              </a:defRPr>
            </a:lvl4pPr>
            <a:lvl5pPr indent="0" lvl="4" marL="0" marR="0" rtl="0" algn="r">
              <a:spcBef>
                <a:spcPts val="0"/>
              </a:spcBef>
              <a:spcAft>
                <a:spcPts val="0"/>
              </a:spcAft>
              <a:buNone/>
              <a:defRPr sz="900">
                <a:solidFill>
                  <a:schemeClr val="dk1"/>
                </a:solidFill>
                <a:latin typeface="Arial"/>
                <a:ea typeface="Arial"/>
                <a:cs typeface="Arial"/>
                <a:sym typeface="Arial"/>
              </a:defRPr>
            </a:lvl5pPr>
            <a:lvl6pPr indent="0" lvl="5" marL="0" marR="0" rtl="0" algn="r">
              <a:spcBef>
                <a:spcPts val="0"/>
              </a:spcBef>
              <a:spcAft>
                <a:spcPts val="0"/>
              </a:spcAft>
              <a:buNone/>
              <a:defRPr sz="900">
                <a:solidFill>
                  <a:schemeClr val="dk1"/>
                </a:solidFill>
                <a:latin typeface="Arial"/>
                <a:ea typeface="Arial"/>
                <a:cs typeface="Arial"/>
                <a:sym typeface="Arial"/>
              </a:defRPr>
            </a:lvl6pPr>
            <a:lvl7pPr indent="0" lvl="6" marL="0" marR="0" rtl="0" algn="r">
              <a:spcBef>
                <a:spcPts val="0"/>
              </a:spcBef>
              <a:spcAft>
                <a:spcPts val="0"/>
              </a:spcAft>
              <a:buNone/>
              <a:defRPr sz="900">
                <a:solidFill>
                  <a:schemeClr val="dk1"/>
                </a:solidFill>
                <a:latin typeface="Arial"/>
                <a:ea typeface="Arial"/>
                <a:cs typeface="Arial"/>
                <a:sym typeface="Arial"/>
              </a:defRPr>
            </a:lvl7pPr>
            <a:lvl8pPr indent="0" lvl="7" marL="0" marR="0" rtl="0" algn="r">
              <a:spcBef>
                <a:spcPts val="0"/>
              </a:spcBef>
              <a:spcAft>
                <a:spcPts val="0"/>
              </a:spcAft>
              <a:buNone/>
              <a:defRPr sz="900">
                <a:solidFill>
                  <a:schemeClr val="dk1"/>
                </a:solidFill>
                <a:latin typeface="Arial"/>
                <a:ea typeface="Arial"/>
                <a:cs typeface="Arial"/>
                <a:sym typeface="Arial"/>
              </a:defRPr>
            </a:lvl8pPr>
            <a:lvl9pPr indent="0" lvl="8" marL="0" marR="0" rtl="0" algn="r">
              <a:spcBef>
                <a:spcPts val="0"/>
              </a:spcBef>
              <a:spcAft>
                <a:spcPts val="0"/>
              </a:spcAft>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2.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9.jpg"/><Relationship Id="rId5" Type="http://schemas.openxmlformats.org/officeDocument/2006/relationships/image" Target="../media/image8.jpg"/><Relationship Id="rId6" Type="http://schemas.openxmlformats.org/officeDocument/2006/relationships/image" Target="../media/image19.jpg"/><Relationship Id="rId7" Type="http://schemas.openxmlformats.org/officeDocument/2006/relationships/image" Target="../media/image18.jpg"/><Relationship Id="rId8"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submissions.mirasmart.com/AAS240/itinerary/EventsAAG.aspx"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hyperlink" Target="https://library.carnegiescience.edu/" TargetMode="Externa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hyperlink" Target="mailto:aweinberger@carnegiescience.ed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hyperlink" Target="http://cit.information.unl.edu/info0806.htm" TargetMode="External"/><Relationship Id="rId4" Type="http://schemas.openxmlformats.org/officeDocument/2006/relationships/hyperlink" Target="http://jfly.iam.u-tokyo.ac.jp/color/" TargetMode="External"/><Relationship Id="rId5" Type="http://schemas.openxmlformats.org/officeDocument/2006/relationships/hyperlink" Target="http://jfly.iam.u-tokyo.ac.jp/color/" TargetMode="External"/><Relationship Id="rId6" Type="http://schemas.openxmlformats.org/officeDocument/2006/relationships/hyperlink" Target="http://homepages.rpi.edu/~newbeh/WIPcommText.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28.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
          <p:cNvPicPr preferRelativeResize="0"/>
          <p:nvPr/>
        </p:nvPicPr>
        <p:blipFill rotWithShape="1">
          <a:blip r:embed="rId3">
            <a:alphaModFix/>
          </a:blip>
          <a:srcRect b="29404" l="92" r="-92" t="25595"/>
          <a:stretch/>
        </p:blipFill>
        <p:spPr>
          <a:xfrm>
            <a:off x="-320040" y="-1"/>
            <a:ext cx="9464040" cy="5323523"/>
          </a:xfrm>
          <a:prstGeom prst="rect">
            <a:avLst/>
          </a:prstGeom>
          <a:noFill/>
          <a:ln>
            <a:noFill/>
          </a:ln>
        </p:spPr>
      </p:pic>
      <p:sp>
        <p:nvSpPr>
          <p:cNvPr id="259" name="Google Shape;259;p1"/>
          <p:cNvSpPr txBox="1"/>
          <p:nvPr/>
        </p:nvSpPr>
        <p:spPr>
          <a:xfrm>
            <a:off x="457201" y="323902"/>
            <a:ext cx="821611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EFFFF"/>
                </a:solidFill>
                <a:latin typeface="Arial"/>
                <a:ea typeface="Arial"/>
                <a:cs typeface="Arial"/>
                <a:sym typeface="Arial"/>
              </a:rPr>
              <a:t>How to Give a Conference Talk</a:t>
            </a:r>
            <a:endParaRPr/>
          </a:p>
          <a:p>
            <a:pPr indent="0" lvl="0" marL="0" marR="0" rtl="0" algn="ctr">
              <a:spcBef>
                <a:spcPts val="0"/>
              </a:spcBef>
              <a:spcAft>
                <a:spcPts val="0"/>
              </a:spcAft>
              <a:buNone/>
            </a:pPr>
            <a:r>
              <a:rPr b="1" i="0" lang="en-US" sz="3600" u="none" cap="small" strike="noStrike">
                <a:solidFill>
                  <a:srgbClr val="FEFFFF"/>
                </a:solidFill>
                <a:latin typeface="Arial"/>
                <a:ea typeface="Arial"/>
                <a:cs typeface="Arial"/>
                <a:sym typeface="Arial"/>
              </a:rPr>
              <a:t>(and Good  Talks Generally)</a:t>
            </a:r>
            <a:endParaRPr b="1" i="0" sz="3600" u="none" cap="small" strike="noStrike">
              <a:solidFill>
                <a:srgbClr val="FFFFFF"/>
              </a:solidFill>
              <a:latin typeface="Arial"/>
              <a:ea typeface="Arial"/>
              <a:cs typeface="Arial"/>
              <a:sym typeface="Arial"/>
            </a:endParaRPr>
          </a:p>
        </p:txBody>
      </p:sp>
      <p:sp>
        <p:nvSpPr>
          <p:cNvPr id="260" name="Google Shape;260;p1"/>
          <p:cNvSpPr txBox="1"/>
          <p:nvPr/>
        </p:nvSpPr>
        <p:spPr>
          <a:xfrm>
            <a:off x="1251157" y="1940761"/>
            <a:ext cx="6972806" cy="13388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700" u="none" cap="small" strike="noStrike">
                <a:solidFill>
                  <a:srgbClr val="FFFFFF"/>
                </a:solidFill>
                <a:latin typeface="Arial"/>
                <a:ea typeface="Arial"/>
                <a:cs typeface="Arial"/>
                <a:sym typeface="Arial"/>
              </a:rPr>
              <a:t>Alycia J. Weinberger</a:t>
            </a:r>
            <a:endParaRPr/>
          </a:p>
          <a:p>
            <a:pPr indent="0" lvl="0" marL="0" marR="0" rtl="0" algn="ctr">
              <a:spcBef>
                <a:spcPts val="0"/>
              </a:spcBef>
              <a:spcAft>
                <a:spcPts val="0"/>
              </a:spcAft>
              <a:buNone/>
            </a:pPr>
            <a:r>
              <a:rPr b="1" i="0" lang="en-US" sz="2700" u="none" cap="small" strike="noStrike">
                <a:solidFill>
                  <a:srgbClr val="FFFFFF"/>
                </a:solidFill>
                <a:latin typeface="Arial"/>
                <a:ea typeface="Arial"/>
                <a:cs typeface="Arial"/>
                <a:sym typeface="Arial"/>
              </a:rPr>
              <a:t>Carnegie Earth and Planets Laboratory</a:t>
            </a:r>
            <a:endParaRPr/>
          </a:p>
          <a:p>
            <a:pPr indent="0" lvl="0" marL="0" marR="0" rtl="0" algn="ctr">
              <a:spcBef>
                <a:spcPts val="0"/>
              </a:spcBef>
              <a:spcAft>
                <a:spcPts val="0"/>
              </a:spcAft>
              <a:buNone/>
            </a:pPr>
            <a:r>
              <a:rPr b="1" i="0" lang="en-US" sz="2700" u="none" cap="small" strike="noStrike">
                <a:solidFill>
                  <a:srgbClr val="FFFFFF"/>
                </a:solidFill>
                <a:latin typeface="Arial"/>
                <a:ea typeface="Arial"/>
                <a:cs typeface="Arial"/>
                <a:sym typeface="Arial"/>
              </a:rPr>
              <a:t>@AlyJWeinberger</a:t>
            </a:r>
            <a:endParaRPr b="1" i="0" sz="2700" u="none" cap="small" strike="noStrike">
              <a:solidFill>
                <a:srgbClr val="FFFFFF"/>
              </a:solidFill>
              <a:latin typeface="Arial"/>
              <a:ea typeface="Arial"/>
              <a:cs typeface="Arial"/>
              <a:sym typeface="Arial"/>
            </a:endParaRPr>
          </a:p>
        </p:txBody>
      </p:sp>
      <p:pic>
        <p:nvPicPr>
          <p:cNvPr descr="newlogo_ball_withdisk.pdf" id="261" name="Google Shape;261;p1"/>
          <p:cNvPicPr preferRelativeResize="0"/>
          <p:nvPr/>
        </p:nvPicPr>
        <p:blipFill rotWithShape="1">
          <a:blip r:embed="rId4">
            <a:alphaModFix/>
          </a:blip>
          <a:srcRect b="0" l="0" r="0" t="0"/>
          <a:stretch/>
        </p:blipFill>
        <p:spPr>
          <a:xfrm>
            <a:off x="585360" y="3841662"/>
            <a:ext cx="933437" cy="944347"/>
          </a:xfrm>
          <a:prstGeom prst="rect">
            <a:avLst/>
          </a:prstGeom>
          <a:noFill/>
          <a:ln>
            <a:noFill/>
          </a:ln>
        </p:spPr>
      </p:pic>
      <p:pic>
        <p:nvPicPr>
          <p:cNvPr descr="carnegiewords.png" id="262" name="Google Shape;262;p1"/>
          <p:cNvPicPr preferRelativeResize="0"/>
          <p:nvPr/>
        </p:nvPicPr>
        <p:blipFill rotWithShape="1">
          <a:blip r:embed="rId5">
            <a:alphaModFix/>
          </a:blip>
          <a:srcRect b="0" l="0" r="0" t="0"/>
          <a:stretch/>
        </p:blipFill>
        <p:spPr>
          <a:xfrm>
            <a:off x="1510417" y="4005225"/>
            <a:ext cx="1866878" cy="617220"/>
          </a:xfrm>
          <a:prstGeom prst="rect">
            <a:avLst/>
          </a:prstGeom>
          <a:noFill/>
          <a:ln>
            <a:noFill/>
          </a:ln>
        </p:spPr>
      </p:pic>
      <p:pic>
        <p:nvPicPr>
          <p:cNvPr descr="newlogo.pdf" id="263" name="Google Shape;263;p1"/>
          <p:cNvPicPr preferRelativeResize="0"/>
          <p:nvPr/>
        </p:nvPicPr>
        <p:blipFill rotWithShape="1">
          <a:blip r:embed="rId6">
            <a:alphaModFix/>
          </a:blip>
          <a:srcRect b="62216" l="10133" r="70641" t="15338"/>
          <a:stretch/>
        </p:blipFill>
        <p:spPr>
          <a:xfrm>
            <a:off x="552235" y="3855084"/>
            <a:ext cx="930502" cy="909427"/>
          </a:xfrm>
          <a:prstGeom prst="rect">
            <a:avLst/>
          </a:prstGeom>
          <a:noFill/>
          <a:ln>
            <a:noFill/>
          </a:ln>
        </p:spPr>
      </p:pic>
      <p:pic>
        <p:nvPicPr>
          <p:cNvPr id="264" name="Google Shape;264;p1"/>
          <p:cNvPicPr preferRelativeResize="0"/>
          <p:nvPr/>
        </p:nvPicPr>
        <p:blipFill rotWithShape="1">
          <a:blip r:embed="rId7">
            <a:alphaModFix/>
          </a:blip>
          <a:srcRect b="0" l="0" r="0" t="0"/>
          <a:stretch/>
        </p:blipFill>
        <p:spPr>
          <a:xfrm>
            <a:off x="2819400" y="2862839"/>
            <a:ext cx="340550" cy="340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3"/>
                                        </p:tgtEl>
                                      </p:cBhvr>
                                    </p:animEffect>
                                    <p:set>
                                      <p:cBhvr>
                                        <p:cTn dur="1" fill="hold">
                                          <p:stCondLst>
                                            <p:cond delay="500"/>
                                          </p:stCondLst>
                                        </p:cTn>
                                        <p:tgtEl>
                                          <p:spTgt spid="26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0"/>
          <p:cNvSpPr txBox="1"/>
          <p:nvPr>
            <p:ph type="title"/>
          </p:nvPr>
        </p:nvSpPr>
        <p:spPr>
          <a:xfrm>
            <a:off x="951548" y="80010"/>
            <a:ext cx="7238048" cy="54864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Don’t Undermine Your Own Credibility</a:t>
            </a:r>
            <a:endParaRPr/>
          </a:p>
        </p:txBody>
      </p:sp>
      <p:graphicFrame>
        <p:nvGraphicFramePr>
          <p:cNvPr id="340" name="Google Shape;340;p10"/>
          <p:cNvGraphicFramePr/>
          <p:nvPr/>
        </p:nvGraphicFramePr>
        <p:xfrm>
          <a:off x="731520" y="1543050"/>
          <a:ext cx="3000000" cy="3000000"/>
        </p:xfrm>
        <a:graphic>
          <a:graphicData uri="http://schemas.openxmlformats.org/drawingml/2006/table">
            <a:tbl>
              <a:tblPr>
                <a:noFill/>
                <a:tableStyleId>{2FE7EFDD-CCB1-4B46-A04F-D9A512D11CFC}</a:tableStyleId>
              </a:tblPr>
              <a:tblGrid>
                <a:gridCol w="3874775"/>
                <a:gridCol w="3874775"/>
              </a:tblGrid>
              <a:tr h="336000">
                <a:tc>
                  <a:txBody>
                    <a:bodyPr/>
                    <a:lstStyle/>
                    <a:p>
                      <a:pPr indent="0" lvl="0" marL="0" marR="0" rtl="0" algn="l">
                        <a:lnSpc>
                          <a:spcPct val="100000"/>
                        </a:lnSpc>
                        <a:spcBef>
                          <a:spcPts val="0"/>
                        </a:spcBef>
                        <a:spcAft>
                          <a:spcPts val="0"/>
                        </a:spcAft>
                        <a:buClr>
                          <a:srgbClr val="FFFFFF"/>
                        </a:buClr>
                        <a:buSzPts val="1800"/>
                        <a:buFont typeface="Source Sans Pro"/>
                        <a:buNone/>
                      </a:pPr>
                      <a:r>
                        <a:rPr b="1" i="0" lang="en-US" sz="1800" u="none" cap="none" strike="noStrike">
                          <a:solidFill>
                            <a:srgbClr val="FFFFFF"/>
                          </a:solidFill>
                          <a:latin typeface="Source Sans Pro"/>
                          <a:ea typeface="Source Sans Pro"/>
                          <a:cs typeface="Source Sans Pro"/>
                          <a:sym typeface="Source Sans Pro"/>
                        </a:rPr>
                        <a:t>What You Do Say</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800"/>
                        <a:buFont typeface="Source Sans Pro"/>
                        <a:buNone/>
                      </a:pPr>
                      <a:r>
                        <a:rPr b="1" i="0" lang="en-US" sz="1800" u="none" cap="none" strike="noStrike">
                          <a:solidFill>
                            <a:srgbClr val="FFFFFF"/>
                          </a:solidFill>
                          <a:latin typeface="Source Sans Pro"/>
                          <a:ea typeface="Source Sans Pro"/>
                          <a:cs typeface="Source Sans Pro"/>
                          <a:sym typeface="Source Sans Pro"/>
                        </a:rPr>
                        <a:t>What You SHOULD Say</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36000">
                <a:tc>
                  <a:txBody>
                    <a:bodyPr/>
                    <a:lstStyle/>
                    <a:p>
                      <a:pPr indent="0" lvl="0" marL="0" marR="0" rtl="0" algn="l">
                        <a:lnSpc>
                          <a:spcPct val="100000"/>
                        </a:lnSpc>
                        <a:spcBef>
                          <a:spcPts val="0"/>
                        </a:spcBef>
                        <a:spcAft>
                          <a:spcPts val="0"/>
                        </a:spcAft>
                        <a:buClr>
                          <a:srgbClr val="000000"/>
                        </a:buClr>
                        <a:buSzPts val="1800"/>
                        <a:buFont typeface="Source Sans Pro"/>
                        <a:buNone/>
                      </a:pPr>
                      <a:r>
                        <a:rPr b="1" i="0" lang="en-US" sz="1800" u="none" cap="none" strike="noStrike">
                          <a:solidFill>
                            <a:srgbClr val="000000"/>
                          </a:solidFill>
                          <a:latin typeface="Source Sans Pro"/>
                          <a:ea typeface="Source Sans Pro"/>
                          <a:cs typeface="Source Sans Pro"/>
                          <a:sym typeface="Source Sans Pro"/>
                        </a:rPr>
                        <a:t>I believe </a:t>
                      </a:r>
                      <a:r>
                        <a:rPr b="0" i="0" lang="en-US" sz="1800" u="none" cap="none" strike="noStrike">
                          <a:solidFill>
                            <a:srgbClr val="000000"/>
                          </a:solidFill>
                          <a:latin typeface="Source Sans Pro"/>
                          <a:ea typeface="Source Sans Pro"/>
                          <a:cs typeface="Source Sans Pro"/>
                          <a:sym typeface="Source Sans Pro"/>
                        </a:rPr>
                        <a:t>this figure shows…</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D7DF"/>
                    </a:solidFill>
                  </a:tcPr>
                </a:tc>
                <a:tc>
                  <a:txBody>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I show in this figure…</a:t>
                      </a:r>
                      <a:endParaRPr b="0" i="0" sz="1800" u="none" cap="none" strike="noStrike">
                        <a:solidFill>
                          <a:srgbClr val="000000"/>
                        </a:solidFill>
                        <a:latin typeface="Source Sans Pro"/>
                        <a:ea typeface="Source Sans Pro"/>
                        <a:cs typeface="Source Sans Pro"/>
                        <a:sym typeface="Source Sans Pro"/>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D7DF"/>
                    </a:solidFill>
                  </a:tcPr>
                </a:tc>
              </a:tr>
              <a:tr h="336000">
                <a:tc>
                  <a:txBody>
                    <a:bodyPr/>
                    <a:lstStyle/>
                    <a:p>
                      <a:pPr indent="0" lvl="0" marL="0" marR="0" rtl="0" algn="l">
                        <a:lnSpc>
                          <a:spcPct val="100000"/>
                        </a:lnSpc>
                        <a:spcBef>
                          <a:spcPts val="0"/>
                        </a:spcBef>
                        <a:spcAft>
                          <a:spcPts val="0"/>
                        </a:spcAft>
                        <a:buClr>
                          <a:srgbClr val="000000"/>
                        </a:buClr>
                        <a:buSzPts val="1800"/>
                        <a:buFont typeface="Source Sans Pro"/>
                        <a:buNone/>
                      </a:pPr>
                      <a:r>
                        <a:rPr b="1" i="0" lang="en-US" sz="1800" u="none" cap="none" strike="noStrike">
                          <a:solidFill>
                            <a:srgbClr val="000000"/>
                          </a:solidFill>
                          <a:latin typeface="Source Sans Pro"/>
                          <a:ea typeface="Source Sans Pro"/>
                          <a:cs typeface="Source Sans Pro"/>
                          <a:sym typeface="Source Sans Pro"/>
                        </a:rPr>
                        <a:t>I think </a:t>
                      </a:r>
                      <a:r>
                        <a:rPr b="0" i="0" lang="en-US" sz="1800" u="none" cap="none" strike="noStrike">
                          <a:solidFill>
                            <a:srgbClr val="000000"/>
                          </a:solidFill>
                          <a:latin typeface="Source Sans Pro"/>
                          <a:ea typeface="Source Sans Pro"/>
                          <a:cs typeface="Source Sans Pro"/>
                          <a:sym typeface="Source Sans Pro"/>
                        </a:rPr>
                        <a:t>this figure shows…</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ECF0"/>
                    </a:solidFill>
                  </a:tcPr>
                </a:tc>
                <a:tc>
                  <a:txBody>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I demonstrate/show/present</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ECF0"/>
                    </a:solidFill>
                  </a:tcPr>
                </a:tc>
              </a:tr>
              <a:tr h="336000">
                <a:tc>
                  <a:txBody>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This figure </a:t>
                      </a:r>
                      <a:r>
                        <a:rPr b="1" i="0" lang="en-US" sz="1800" u="none" cap="none" strike="noStrike">
                          <a:solidFill>
                            <a:srgbClr val="000000"/>
                          </a:solidFill>
                          <a:latin typeface="Source Sans Pro"/>
                          <a:ea typeface="Source Sans Pro"/>
                          <a:cs typeface="Source Sans Pro"/>
                          <a:sym typeface="Source Sans Pro"/>
                        </a:rPr>
                        <a:t>sort of </a:t>
                      </a:r>
                      <a:r>
                        <a:rPr b="0" i="0" lang="en-US" sz="1800" u="none" cap="none" strike="noStrike">
                          <a:solidFill>
                            <a:srgbClr val="000000"/>
                          </a:solidFill>
                          <a:latin typeface="Source Sans Pro"/>
                          <a:ea typeface="Source Sans Pro"/>
                          <a:cs typeface="Source Sans Pro"/>
                          <a:sym typeface="Source Sans Pro"/>
                        </a:rPr>
                        <a:t>shows</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D7DF"/>
                    </a:solidFill>
                  </a:tcPr>
                </a:tc>
                <a:tc>
                  <a:txBody>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This figure shows…</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D7DF"/>
                    </a:solidFill>
                  </a:tcPr>
                </a:tc>
              </a:tr>
              <a:tr h="336000">
                <a:tc>
                  <a:txBody>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This figure</a:t>
                      </a:r>
                      <a:r>
                        <a:rPr b="1" i="0" lang="en-US" sz="1800" u="none" cap="none" strike="noStrike">
                          <a:solidFill>
                            <a:srgbClr val="000000"/>
                          </a:solidFill>
                          <a:latin typeface="Source Sans Pro"/>
                          <a:ea typeface="Source Sans Pro"/>
                          <a:cs typeface="Source Sans Pro"/>
                          <a:sym typeface="Source Sans Pro"/>
                        </a:rPr>
                        <a:t> just </a:t>
                      </a:r>
                      <a:r>
                        <a:rPr b="0" i="0" lang="en-US" sz="1800" u="none" cap="none" strike="noStrike">
                          <a:solidFill>
                            <a:srgbClr val="000000"/>
                          </a:solidFill>
                          <a:latin typeface="Source Sans Pro"/>
                          <a:ea typeface="Source Sans Pro"/>
                          <a:cs typeface="Source Sans Pro"/>
                          <a:sym typeface="Source Sans Pro"/>
                        </a:rPr>
                        <a:t>shows</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ECF0"/>
                    </a:solidFill>
                  </a:tcPr>
                </a:tc>
                <a:tc>
                  <a:txBody>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This figure shows…</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ECF0"/>
                    </a:solidFill>
                  </a:tcPr>
                </a:tc>
              </a:tr>
              <a:tr h="336000">
                <a:tc>
                  <a:txBody>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There are other, </a:t>
                      </a:r>
                      <a:r>
                        <a:rPr b="1" i="0" lang="en-US" sz="1800" u="none" cap="none" strike="noStrike">
                          <a:solidFill>
                            <a:srgbClr val="000000"/>
                          </a:solidFill>
                          <a:latin typeface="Source Sans Pro"/>
                          <a:ea typeface="Source Sans Pro"/>
                          <a:cs typeface="Source Sans Pro"/>
                          <a:sym typeface="Source Sans Pro"/>
                        </a:rPr>
                        <a:t>I guess</a:t>
                      </a:r>
                      <a:r>
                        <a:rPr b="0" i="0" lang="en-US" sz="1800" u="none" cap="none" strike="noStrike">
                          <a:solidFill>
                            <a:srgbClr val="000000"/>
                          </a:solidFill>
                          <a:latin typeface="Source Sans Pro"/>
                          <a:ea typeface="Source Sans Pro"/>
                          <a:cs typeface="Source Sans Pro"/>
                          <a:sym typeface="Source Sans Pro"/>
                        </a:rPr>
                        <a:t>, examples</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D7DF"/>
                    </a:solidFill>
                  </a:tcPr>
                </a:tc>
                <a:tc>
                  <a:txBody>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There are other examples</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D7DF"/>
                    </a:solidFill>
                  </a:tcPr>
                </a:tc>
              </a:tr>
              <a:tr h="336000">
                <a:tc>
                  <a:txBody>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Uh, um, mm</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ECF0"/>
                    </a:solidFill>
                  </a:tcPr>
                </a:tc>
                <a:tc>
                  <a:txBody>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[pause and take a breath]</a:t>
                      </a:r>
                      <a:endParaRPr/>
                    </a:p>
                  </a:txBody>
                  <a:tcPr marT="30850" marB="30850" marR="61725" marL="617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ECF0"/>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1"/>
          <p:cNvSpPr txBox="1"/>
          <p:nvPr>
            <p:ph type="title"/>
          </p:nvPr>
        </p:nvSpPr>
        <p:spPr>
          <a:xfrm>
            <a:off x="0" y="80010"/>
            <a:ext cx="9144000" cy="104394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Six General Principles</a:t>
            </a:r>
            <a:br>
              <a:rPr lang="en-US">
                <a:latin typeface="Arial"/>
                <a:ea typeface="Arial"/>
                <a:cs typeface="Arial"/>
                <a:sym typeface="Arial"/>
              </a:rPr>
            </a:br>
            <a:r>
              <a:rPr lang="en-US"/>
              <a:t>GOAL: Tell your audience something interesting</a:t>
            </a:r>
            <a:endParaRPr>
              <a:latin typeface="Arial"/>
              <a:ea typeface="Arial"/>
              <a:cs typeface="Arial"/>
              <a:sym typeface="Arial"/>
            </a:endParaRPr>
          </a:p>
        </p:txBody>
      </p:sp>
      <p:sp>
        <p:nvSpPr>
          <p:cNvPr id="347" name="Google Shape;347;p11"/>
          <p:cNvSpPr txBox="1"/>
          <p:nvPr/>
        </p:nvSpPr>
        <p:spPr>
          <a:xfrm>
            <a:off x="2438400" y="1352550"/>
            <a:ext cx="5427822" cy="2468880"/>
          </a:xfrm>
          <a:prstGeom prst="rect">
            <a:avLst/>
          </a:prstGeom>
          <a:noFill/>
          <a:ln>
            <a:noFill/>
          </a:ln>
        </p:spPr>
        <p:txBody>
          <a:bodyPr anchorCtr="0" anchor="t" bIns="45700" lIns="91425" spcFirstLastPara="1" rIns="91425" wrap="square" tIns="45700">
            <a:noAutofit/>
          </a:bodyPr>
          <a:lstStyle/>
          <a:p>
            <a:pPr indent="-411480" lvl="0" marL="411480" marR="0" rtl="0" algn="l">
              <a:spcBef>
                <a:spcPts val="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Know your audience</a:t>
            </a:r>
            <a:endParaRPr sz="1560">
              <a:solidFill>
                <a:srgbClr val="000000"/>
              </a:solidFill>
              <a:latin typeface="Arial"/>
              <a:ea typeface="Arial"/>
              <a:cs typeface="Arial"/>
              <a:sym typeface="Arial"/>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You must have an outline</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Practice, Practice, Practice</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Dress well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2"/>
          <p:cNvSpPr txBox="1"/>
          <p:nvPr>
            <p:ph type="title"/>
          </p:nvPr>
        </p:nvSpPr>
        <p:spPr>
          <a:xfrm>
            <a:off x="0" y="80010"/>
            <a:ext cx="9144000" cy="104394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Six General Principles</a:t>
            </a:r>
            <a:br>
              <a:rPr lang="en-US">
                <a:latin typeface="Arial"/>
                <a:ea typeface="Arial"/>
                <a:cs typeface="Arial"/>
                <a:sym typeface="Arial"/>
              </a:rPr>
            </a:br>
            <a:r>
              <a:rPr lang="en-US"/>
              <a:t>GOAL: Tell your audience something interesting</a:t>
            </a:r>
            <a:endParaRPr>
              <a:latin typeface="Arial"/>
              <a:ea typeface="Arial"/>
              <a:cs typeface="Arial"/>
              <a:sym typeface="Arial"/>
            </a:endParaRPr>
          </a:p>
        </p:txBody>
      </p:sp>
      <p:sp>
        <p:nvSpPr>
          <p:cNvPr id="354" name="Google Shape;354;p12"/>
          <p:cNvSpPr txBox="1"/>
          <p:nvPr/>
        </p:nvSpPr>
        <p:spPr>
          <a:xfrm>
            <a:off x="2438400" y="1352550"/>
            <a:ext cx="5427822" cy="2468880"/>
          </a:xfrm>
          <a:prstGeom prst="rect">
            <a:avLst/>
          </a:prstGeom>
          <a:noFill/>
          <a:ln>
            <a:noFill/>
          </a:ln>
        </p:spPr>
        <p:txBody>
          <a:bodyPr anchorCtr="0" anchor="t" bIns="45700" lIns="91425" spcFirstLastPara="1" rIns="91425" wrap="square" tIns="45700">
            <a:noAutofit/>
          </a:bodyPr>
          <a:lstStyle/>
          <a:p>
            <a:pPr indent="-411480" lvl="0" marL="411480" marR="0" rtl="0" algn="l">
              <a:spcBef>
                <a:spcPts val="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Know your audience</a:t>
            </a:r>
            <a:endParaRPr sz="1560">
              <a:solidFill>
                <a:srgbClr val="000000"/>
              </a:solidFill>
              <a:latin typeface="Arial"/>
              <a:ea typeface="Arial"/>
              <a:cs typeface="Arial"/>
              <a:sym typeface="Arial"/>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You must have an outline</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Practice, Practice, Practice</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Dress well</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Make good slides and use them well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3"/>
          <p:cNvSpPr txBox="1"/>
          <p:nvPr>
            <p:ph type="title"/>
          </p:nvPr>
        </p:nvSpPr>
        <p:spPr>
          <a:xfrm>
            <a:off x="951548" y="80010"/>
            <a:ext cx="7238048" cy="54864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a:latin typeface="Arial"/>
                <a:ea typeface="Arial"/>
                <a:cs typeface="Arial"/>
                <a:sym typeface="Arial"/>
              </a:rPr>
              <a:t>Using Slides to Communicate Effectively</a:t>
            </a:r>
            <a:endParaRPr/>
          </a:p>
        </p:txBody>
      </p:sp>
      <p:sp>
        <p:nvSpPr>
          <p:cNvPr id="361" name="Google Shape;361;p13"/>
          <p:cNvSpPr/>
          <p:nvPr/>
        </p:nvSpPr>
        <p:spPr>
          <a:xfrm>
            <a:off x="1348740" y="1062991"/>
            <a:ext cx="6652260" cy="10895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60">
                <a:solidFill>
                  <a:schemeClr val="dk1"/>
                </a:solidFill>
                <a:latin typeface="Arial"/>
                <a:ea typeface="Arial"/>
                <a:cs typeface="Arial"/>
                <a:sym typeface="Arial"/>
              </a:rPr>
              <a:t>Make slides for your audience, not so much for you</a:t>
            </a:r>
            <a:endParaRPr/>
          </a:p>
          <a:p>
            <a:pPr indent="-342900" lvl="1" marL="698500" marR="0" rtl="0" algn="l">
              <a:spcBef>
                <a:spcPts val="0"/>
              </a:spcBef>
              <a:spcAft>
                <a:spcPts val="0"/>
              </a:spcAft>
              <a:buClr>
                <a:schemeClr val="dk1"/>
              </a:buClr>
              <a:buSzPts val="2160"/>
              <a:buFont typeface="Arial"/>
              <a:buChar char="•"/>
            </a:pPr>
            <a:r>
              <a:rPr b="0" i="0" lang="en-US" sz="2160" u="none" cap="none" strike="noStrike">
                <a:solidFill>
                  <a:schemeClr val="dk1"/>
                </a:solidFill>
                <a:latin typeface="Arial"/>
                <a:ea typeface="Arial"/>
                <a:cs typeface="Arial"/>
                <a:sym typeface="Arial"/>
              </a:rPr>
              <a:t>Convey something important on every slide</a:t>
            </a:r>
            <a:endParaRPr/>
          </a:p>
          <a:p>
            <a:pPr indent="-342900" lvl="1" marL="698500" marR="0" rtl="0" algn="l">
              <a:spcBef>
                <a:spcPts val="0"/>
              </a:spcBef>
              <a:spcAft>
                <a:spcPts val="0"/>
              </a:spcAft>
              <a:buClr>
                <a:schemeClr val="dk1"/>
              </a:buClr>
              <a:buSzPts val="2160"/>
              <a:buFont typeface="Arial"/>
              <a:buChar char="•"/>
            </a:pPr>
            <a:r>
              <a:rPr b="0" i="0" lang="en-US" sz="2160" u="none" cap="none" strike="noStrike">
                <a:solidFill>
                  <a:schemeClr val="dk1"/>
                </a:solidFill>
                <a:latin typeface="Arial"/>
                <a:ea typeface="Arial"/>
                <a:cs typeface="Arial"/>
                <a:sym typeface="Arial"/>
              </a:rPr>
              <a:t>Use slides for what just words won’t do</a:t>
            </a:r>
            <a:endParaRPr/>
          </a:p>
        </p:txBody>
      </p:sp>
      <p:sp>
        <p:nvSpPr>
          <p:cNvPr id="362" name="Google Shape;362;p13"/>
          <p:cNvSpPr txBox="1"/>
          <p:nvPr/>
        </p:nvSpPr>
        <p:spPr>
          <a:xfrm>
            <a:off x="1888808" y="2601755"/>
            <a:ext cx="5572125" cy="646331"/>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This slide did not have to exist, unless it helps your audience to assimilate or remember what you said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4"/>
          <p:cNvSpPr txBox="1"/>
          <p:nvPr>
            <p:ph type="title"/>
          </p:nvPr>
        </p:nvSpPr>
        <p:spPr>
          <a:xfrm>
            <a:off x="951548" y="80010"/>
            <a:ext cx="7238048" cy="54864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My opinion on slide design</a:t>
            </a:r>
            <a:endParaRPr/>
          </a:p>
        </p:txBody>
      </p:sp>
      <p:sp>
        <p:nvSpPr>
          <p:cNvPr id="369" name="Google Shape;369;p14"/>
          <p:cNvSpPr txBox="1"/>
          <p:nvPr>
            <p:ph idx="4294967295" type="body"/>
          </p:nvPr>
        </p:nvSpPr>
        <p:spPr>
          <a:xfrm>
            <a:off x="1965960" y="4341972"/>
            <a:ext cx="5427822" cy="775811"/>
          </a:xfrm>
          <a:prstGeom prst="rect">
            <a:avLst/>
          </a:prstGeom>
          <a:solidFill>
            <a:srgbClr val="FFFF66"/>
          </a:solidFill>
          <a:ln>
            <a:noFill/>
          </a:ln>
        </p:spPr>
        <p:txBody>
          <a:bodyPr anchorCtr="0" anchor="t" bIns="45700" lIns="91425" spcFirstLastPara="1" rIns="91425" wrap="square" tIns="45700">
            <a:noAutofit/>
          </a:bodyPr>
          <a:lstStyle/>
          <a:p>
            <a:pPr indent="0" lvl="0" marL="0" rtl="0" algn="l">
              <a:spcBef>
                <a:spcPts val="0"/>
              </a:spcBef>
              <a:spcAft>
                <a:spcPts val="0"/>
              </a:spcAft>
              <a:buSzPts val="2310"/>
              <a:buNone/>
            </a:pPr>
            <a:r>
              <a:rPr lang="en-US">
                <a:latin typeface="Arial"/>
                <a:ea typeface="Arial"/>
                <a:cs typeface="Arial"/>
                <a:sym typeface="Arial"/>
              </a:rPr>
              <a:t>Let every slide make a point, and make it clear what this point is.</a:t>
            </a:r>
            <a:endParaRPr/>
          </a:p>
        </p:txBody>
      </p:sp>
      <p:grpSp>
        <p:nvGrpSpPr>
          <p:cNvPr id="370" name="Google Shape;370;p14"/>
          <p:cNvGrpSpPr/>
          <p:nvPr/>
        </p:nvGrpSpPr>
        <p:grpSpPr>
          <a:xfrm>
            <a:off x="528638" y="668655"/>
            <a:ext cx="1917382" cy="2302788"/>
            <a:chOff x="528638" y="668655"/>
            <a:chExt cx="1917382" cy="2302788"/>
          </a:xfrm>
        </p:grpSpPr>
        <p:sp>
          <p:nvSpPr>
            <p:cNvPr id="371" name="Google Shape;371;p14"/>
            <p:cNvSpPr txBox="1"/>
            <p:nvPr/>
          </p:nvSpPr>
          <p:spPr>
            <a:xfrm>
              <a:off x="528638" y="940118"/>
              <a:ext cx="1437323" cy="203132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 title helps the audience understand what you’re talking about</a:t>
              </a:r>
              <a:endParaRPr sz="1800">
                <a:solidFill>
                  <a:schemeClr val="dk1"/>
                </a:solidFill>
                <a:latin typeface="Arial"/>
                <a:ea typeface="Arial"/>
                <a:cs typeface="Arial"/>
                <a:sym typeface="Arial"/>
              </a:endParaRPr>
            </a:p>
          </p:txBody>
        </p:sp>
        <p:cxnSp>
          <p:nvCxnSpPr>
            <p:cNvPr id="372" name="Google Shape;372;p14"/>
            <p:cNvCxnSpPr/>
            <p:nvPr/>
          </p:nvCxnSpPr>
          <p:spPr>
            <a:xfrm flipH="1" rot="10800000">
              <a:off x="1983105" y="668655"/>
              <a:ext cx="462915" cy="462915"/>
            </a:xfrm>
            <a:prstGeom prst="straightConnector1">
              <a:avLst/>
            </a:prstGeom>
            <a:noFill/>
            <a:ln cap="flat" cmpd="sng" w="9525">
              <a:solidFill>
                <a:schemeClr val="dk1"/>
              </a:solidFill>
              <a:prstDash val="solid"/>
              <a:round/>
              <a:headEnd len="med" w="med" type="none"/>
              <a:tailEnd len="med" w="med" type="triangle"/>
            </a:ln>
          </p:spPr>
        </p:cxnSp>
      </p:grpSp>
      <p:grpSp>
        <p:nvGrpSpPr>
          <p:cNvPr id="373" name="Google Shape;373;p14"/>
          <p:cNvGrpSpPr/>
          <p:nvPr/>
        </p:nvGrpSpPr>
        <p:grpSpPr>
          <a:xfrm>
            <a:off x="6918008" y="2961799"/>
            <a:ext cx="1768792" cy="1754326"/>
            <a:chOff x="6918008" y="2961799"/>
            <a:chExt cx="1768792" cy="1754326"/>
          </a:xfrm>
        </p:grpSpPr>
        <p:sp>
          <p:nvSpPr>
            <p:cNvPr id="374" name="Google Shape;374;p14"/>
            <p:cNvSpPr txBox="1"/>
            <p:nvPr/>
          </p:nvSpPr>
          <p:spPr>
            <a:xfrm>
              <a:off x="7378065" y="2961799"/>
              <a:ext cx="1308735" cy="1754326"/>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 conclusion lets them catch up if they fall asleep</a:t>
              </a:r>
              <a:endParaRPr/>
            </a:p>
          </p:txBody>
        </p:sp>
        <p:cxnSp>
          <p:nvCxnSpPr>
            <p:cNvPr id="375" name="Google Shape;375;p14"/>
            <p:cNvCxnSpPr/>
            <p:nvPr/>
          </p:nvCxnSpPr>
          <p:spPr>
            <a:xfrm flipH="1">
              <a:off x="6918008" y="3920490"/>
              <a:ext cx="465773" cy="337185"/>
            </a:xfrm>
            <a:prstGeom prst="straightConnector1">
              <a:avLst/>
            </a:prstGeom>
            <a:noFill/>
            <a:ln cap="flat" cmpd="sng" w="9525">
              <a:solidFill>
                <a:schemeClr val="dk1"/>
              </a:solidFill>
              <a:prstDash val="solid"/>
              <a:round/>
              <a:headEnd len="med" w="med" type="none"/>
              <a:tailEnd len="med" w="med" type="triangle"/>
            </a:ln>
          </p:spPr>
        </p:cxnSp>
      </p:grpSp>
      <p:pic>
        <p:nvPicPr>
          <p:cNvPr id="376" name="Google Shape;376;p14"/>
          <p:cNvPicPr preferRelativeResize="0"/>
          <p:nvPr/>
        </p:nvPicPr>
        <p:blipFill rotWithShape="1">
          <a:blip r:embed="rId3">
            <a:alphaModFix/>
          </a:blip>
          <a:srcRect b="0" l="0" r="0" t="0"/>
          <a:stretch/>
        </p:blipFill>
        <p:spPr>
          <a:xfrm>
            <a:off x="2806065" y="848678"/>
            <a:ext cx="2428875" cy="3163253"/>
          </a:xfrm>
          <a:prstGeom prst="rect">
            <a:avLst/>
          </a:prstGeom>
          <a:noFill/>
          <a:ln>
            <a:noFill/>
          </a:ln>
        </p:spPr>
      </p:pic>
      <p:grpSp>
        <p:nvGrpSpPr>
          <p:cNvPr id="377" name="Google Shape;377;p14"/>
          <p:cNvGrpSpPr/>
          <p:nvPr/>
        </p:nvGrpSpPr>
        <p:grpSpPr>
          <a:xfrm>
            <a:off x="5120640" y="728128"/>
            <a:ext cx="3748647" cy="1754326"/>
            <a:chOff x="5120640" y="728128"/>
            <a:chExt cx="3748647" cy="1754326"/>
          </a:xfrm>
        </p:grpSpPr>
        <p:cxnSp>
          <p:nvCxnSpPr>
            <p:cNvPr id="378" name="Google Shape;378;p14"/>
            <p:cNvCxnSpPr/>
            <p:nvPr/>
          </p:nvCxnSpPr>
          <p:spPr>
            <a:xfrm flipH="1">
              <a:off x="5120640" y="1234440"/>
              <a:ext cx="1234440" cy="582930"/>
            </a:xfrm>
            <a:prstGeom prst="straightConnector1">
              <a:avLst/>
            </a:prstGeom>
            <a:noFill/>
            <a:ln cap="flat" cmpd="sng" w="9525">
              <a:solidFill>
                <a:schemeClr val="dk1"/>
              </a:solidFill>
              <a:prstDash val="solid"/>
              <a:round/>
              <a:headEnd len="med" w="med" type="none"/>
              <a:tailEnd len="med" w="med" type="triangle"/>
            </a:ln>
          </p:spPr>
        </p:cxnSp>
        <p:sp>
          <p:nvSpPr>
            <p:cNvPr id="379" name="Google Shape;379;p14"/>
            <p:cNvSpPr txBox="1"/>
            <p:nvPr/>
          </p:nvSpPr>
          <p:spPr>
            <a:xfrm>
              <a:off x="6376595" y="728128"/>
              <a:ext cx="2492692" cy="1754326"/>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One good figure will fit on a slide and be worth 1000 words, if it’s readable. Describe the axes and what it shows!!!!</a:t>
              </a:r>
              <a:endParaRPr/>
            </a:p>
          </p:txBody>
        </p:sp>
      </p:grpSp>
      <p:sp>
        <p:nvSpPr>
          <p:cNvPr id="380" name="Google Shape;380;p14"/>
          <p:cNvSpPr txBox="1"/>
          <p:nvPr/>
        </p:nvSpPr>
        <p:spPr>
          <a:xfrm>
            <a:off x="5600700" y="3627597"/>
            <a:ext cx="1097280" cy="6532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15">
                <a:solidFill>
                  <a:schemeClr val="dk1"/>
                </a:solidFill>
                <a:latin typeface="Arial"/>
                <a:ea typeface="Arial"/>
                <a:cs typeface="Arial"/>
                <a:sym typeface="Arial"/>
              </a:rPr>
              <a:t>Powerpoint clipart (better if it’s yours)</a:t>
            </a:r>
            <a:endParaRPr/>
          </a:p>
        </p:txBody>
      </p:sp>
      <p:grpSp>
        <p:nvGrpSpPr>
          <p:cNvPr id="381" name="Google Shape;381;p14"/>
          <p:cNvGrpSpPr/>
          <p:nvPr/>
        </p:nvGrpSpPr>
        <p:grpSpPr>
          <a:xfrm>
            <a:off x="5684997" y="2593182"/>
            <a:ext cx="1285875" cy="1110138"/>
            <a:chOff x="5684997" y="2593182"/>
            <a:chExt cx="1285875" cy="1110138"/>
          </a:xfrm>
        </p:grpSpPr>
        <p:cxnSp>
          <p:nvCxnSpPr>
            <p:cNvPr id="382" name="Google Shape;382;p14"/>
            <p:cNvCxnSpPr/>
            <p:nvPr/>
          </p:nvCxnSpPr>
          <p:spPr>
            <a:xfrm flipH="1">
              <a:off x="5960745" y="3497580"/>
              <a:ext cx="51435" cy="205740"/>
            </a:xfrm>
            <a:prstGeom prst="straightConnector1">
              <a:avLst/>
            </a:prstGeom>
            <a:noFill/>
            <a:ln cap="flat" cmpd="sng" w="9525">
              <a:solidFill>
                <a:schemeClr val="dk1"/>
              </a:solidFill>
              <a:prstDash val="solid"/>
              <a:round/>
              <a:headEnd len="med" w="med" type="none"/>
              <a:tailEnd len="med" w="med" type="triangle"/>
            </a:ln>
          </p:spPr>
        </p:cxnSp>
        <p:sp>
          <p:nvSpPr>
            <p:cNvPr id="383" name="Google Shape;383;p14"/>
            <p:cNvSpPr txBox="1"/>
            <p:nvPr/>
          </p:nvSpPr>
          <p:spPr>
            <a:xfrm>
              <a:off x="5684997" y="2593182"/>
              <a:ext cx="1285875" cy="92333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ALWAYS give a credit!!!!</a:t>
              </a:r>
              <a:endParaRPr/>
            </a:p>
          </p:txBody>
        </p:sp>
      </p:grpSp>
      <p:grpSp>
        <p:nvGrpSpPr>
          <p:cNvPr id="384" name="Google Shape;384;p14"/>
          <p:cNvGrpSpPr/>
          <p:nvPr/>
        </p:nvGrpSpPr>
        <p:grpSpPr>
          <a:xfrm>
            <a:off x="512922" y="3273267"/>
            <a:ext cx="1437323" cy="1630203"/>
            <a:chOff x="512922" y="3273267"/>
            <a:chExt cx="1437323" cy="1630203"/>
          </a:xfrm>
        </p:grpSpPr>
        <p:sp>
          <p:nvSpPr>
            <p:cNvPr id="385" name="Google Shape;385;p14"/>
            <p:cNvSpPr txBox="1"/>
            <p:nvPr/>
          </p:nvSpPr>
          <p:spPr>
            <a:xfrm>
              <a:off x="512922" y="3273267"/>
              <a:ext cx="1437323" cy="1200329"/>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Who did the work and is the expert – You!!!</a:t>
              </a:r>
              <a:endParaRPr/>
            </a:p>
          </p:txBody>
        </p:sp>
        <p:cxnSp>
          <p:nvCxnSpPr>
            <p:cNvPr id="386" name="Google Shape;386;p14"/>
            <p:cNvCxnSpPr/>
            <p:nvPr/>
          </p:nvCxnSpPr>
          <p:spPr>
            <a:xfrm flipH="1">
              <a:off x="1143000" y="4464844"/>
              <a:ext cx="137160" cy="438626"/>
            </a:xfrm>
            <a:prstGeom prst="straightConnector1">
              <a:avLst/>
            </a:prstGeom>
            <a:noFill/>
            <a:ln cap="flat" cmpd="sng" w="9525">
              <a:solidFill>
                <a:schemeClr val="dk1"/>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5"/>
          <p:cNvSpPr txBox="1"/>
          <p:nvPr>
            <p:ph idx="4294967295" type="title"/>
          </p:nvPr>
        </p:nvSpPr>
        <p:spPr>
          <a:xfrm>
            <a:off x="2308860" y="617220"/>
            <a:ext cx="4834890" cy="411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430">
                <a:solidFill>
                  <a:schemeClr val="lt1"/>
                </a:solidFill>
              </a:rPr>
              <a:t>A Mediocre Slide</a:t>
            </a:r>
            <a:endParaRPr/>
          </a:p>
        </p:txBody>
      </p:sp>
      <p:cxnSp>
        <p:nvCxnSpPr>
          <p:cNvPr id="393" name="Google Shape;393;p15"/>
          <p:cNvCxnSpPr/>
          <p:nvPr/>
        </p:nvCxnSpPr>
        <p:spPr>
          <a:xfrm>
            <a:off x="1794510" y="1131570"/>
            <a:ext cx="5554980" cy="1429"/>
          </a:xfrm>
          <a:prstGeom prst="straightConnector1">
            <a:avLst/>
          </a:prstGeom>
          <a:noFill/>
          <a:ln cap="flat" cmpd="sng" w="28575">
            <a:solidFill>
              <a:srgbClr val="C00000"/>
            </a:solidFill>
            <a:prstDash val="solid"/>
            <a:round/>
            <a:headEnd len="sm" w="sm" type="none"/>
            <a:tailEnd len="sm" w="sm" type="none"/>
          </a:ln>
        </p:spPr>
      </p:cxnSp>
      <p:sp>
        <p:nvSpPr>
          <p:cNvPr id="394" name="Google Shape;394;p15"/>
          <p:cNvSpPr txBox="1"/>
          <p:nvPr/>
        </p:nvSpPr>
        <p:spPr>
          <a:xfrm>
            <a:off x="1794510" y="1440180"/>
            <a:ext cx="3086100" cy="1131079"/>
          </a:xfrm>
          <a:prstGeom prst="rect">
            <a:avLst/>
          </a:prstGeom>
          <a:noFill/>
          <a:ln>
            <a:noFill/>
          </a:ln>
        </p:spPr>
        <p:txBody>
          <a:bodyPr anchorCtr="0" anchor="t" bIns="45700" lIns="91425" spcFirstLastPara="1" rIns="91425" wrap="square" tIns="45700">
            <a:spAutoFit/>
          </a:bodyPr>
          <a:lstStyle/>
          <a:p>
            <a:pPr indent="-177800" lvl="0" marL="177800" marR="0" rtl="0" algn="l">
              <a:spcBef>
                <a:spcPts val="0"/>
              </a:spcBef>
              <a:spcAft>
                <a:spcPts val="0"/>
              </a:spcAft>
              <a:buNone/>
            </a:pPr>
            <a:r>
              <a:rPr lang="en-US" sz="1350">
                <a:solidFill>
                  <a:srgbClr val="FFFFFF"/>
                </a:solidFill>
                <a:latin typeface="Poppins"/>
                <a:ea typeface="Poppins"/>
                <a:cs typeface="Poppins"/>
                <a:sym typeface="Poppins"/>
              </a:rPr>
              <a:t>Infrared spectrum is unique</a:t>
            </a:r>
            <a:endParaRPr/>
          </a:p>
          <a:p>
            <a:pPr indent="-177800" lvl="0" marL="177800" marR="0" rtl="0" algn="l">
              <a:spcBef>
                <a:spcPts val="675"/>
              </a:spcBef>
              <a:spcAft>
                <a:spcPts val="0"/>
              </a:spcAft>
              <a:buClr>
                <a:srgbClr val="FFFFFF"/>
              </a:buClr>
              <a:buSzPts val="1350"/>
              <a:buFont typeface="Poppins"/>
              <a:buChar char="•"/>
            </a:pPr>
            <a:r>
              <a:rPr lang="en-US" sz="1350">
                <a:solidFill>
                  <a:srgbClr val="FFFFFF"/>
                </a:solidFill>
                <a:latin typeface="Poppins"/>
                <a:ea typeface="Poppins"/>
                <a:cs typeface="Poppins"/>
                <a:sym typeface="Poppins"/>
              </a:rPr>
              <a:t>10 micron flux is huge</a:t>
            </a:r>
            <a:endParaRPr baseline="30000" sz="1350">
              <a:solidFill>
                <a:srgbClr val="FFFFFF"/>
              </a:solidFill>
              <a:latin typeface="Poppins"/>
              <a:ea typeface="Poppins"/>
              <a:cs typeface="Poppins"/>
              <a:sym typeface="Poppins"/>
            </a:endParaRPr>
          </a:p>
          <a:p>
            <a:pPr indent="-177800" lvl="0" marL="177800" marR="0" rtl="0" algn="l">
              <a:spcBef>
                <a:spcPts val="675"/>
              </a:spcBef>
              <a:spcAft>
                <a:spcPts val="0"/>
              </a:spcAft>
              <a:buClr>
                <a:srgbClr val="FFFFFF"/>
              </a:buClr>
              <a:buSzPts val="1350"/>
              <a:buFont typeface="Poppins"/>
              <a:buChar char="•"/>
            </a:pPr>
            <a:r>
              <a:rPr lang="en-US" sz="1350">
                <a:solidFill>
                  <a:srgbClr val="FFFFFF"/>
                </a:solidFill>
                <a:latin typeface="Poppins"/>
                <a:ea typeface="Poppins"/>
                <a:cs typeface="Poppins"/>
                <a:sym typeface="Poppins"/>
              </a:rPr>
              <a:t>All far infrared flux arises from hot dust</a:t>
            </a:r>
            <a:endParaRPr baseline="30000" sz="1350">
              <a:solidFill>
                <a:srgbClr val="FFFFFF"/>
              </a:solidFill>
              <a:latin typeface="Poppins"/>
              <a:ea typeface="Poppins"/>
              <a:cs typeface="Poppins"/>
              <a:sym typeface="Poppins"/>
            </a:endParaRPr>
          </a:p>
        </p:txBody>
      </p:sp>
      <p:pic>
        <p:nvPicPr>
          <p:cNvPr descr="final_sed" id="395" name="Google Shape;395;p15"/>
          <p:cNvPicPr preferRelativeResize="0"/>
          <p:nvPr/>
        </p:nvPicPr>
        <p:blipFill rotWithShape="1">
          <a:blip r:embed="rId3">
            <a:alphaModFix/>
          </a:blip>
          <a:srcRect b="0" l="0" r="0" t="0"/>
          <a:stretch/>
        </p:blipFill>
        <p:spPr>
          <a:xfrm rot="-5400000">
            <a:off x="5669280" y="1275874"/>
            <a:ext cx="2571750" cy="2571750"/>
          </a:xfrm>
          <a:prstGeom prst="rect">
            <a:avLst/>
          </a:prstGeom>
          <a:noFill/>
          <a:ln cap="flat" cmpd="sng" w="9525">
            <a:solidFill>
              <a:srgbClr val="FF0000"/>
            </a:solidFill>
            <a:prstDash val="solid"/>
            <a:miter lim="800000"/>
            <a:headEnd len="sm" w="sm" type="none"/>
            <a:tailEnd len="sm" w="sm" type="none"/>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6"/>
          <p:cNvSpPr txBox="1"/>
          <p:nvPr>
            <p:ph idx="4294967295" type="title"/>
          </p:nvPr>
        </p:nvSpPr>
        <p:spPr>
          <a:xfrm>
            <a:off x="2308860" y="65723"/>
            <a:ext cx="4834890" cy="41148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solidFill>
                  <a:schemeClr val="lt1"/>
                </a:solidFill>
              </a:rPr>
              <a:t>A Good Slide</a:t>
            </a:r>
            <a:endParaRPr/>
          </a:p>
        </p:txBody>
      </p:sp>
      <p:cxnSp>
        <p:nvCxnSpPr>
          <p:cNvPr id="402" name="Google Shape;402;p16"/>
          <p:cNvCxnSpPr/>
          <p:nvPr/>
        </p:nvCxnSpPr>
        <p:spPr>
          <a:xfrm>
            <a:off x="594360" y="514350"/>
            <a:ext cx="7955280" cy="0"/>
          </a:xfrm>
          <a:prstGeom prst="straightConnector1">
            <a:avLst/>
          </a:prstGeom>
          <a:noFill/>
          <a:ln cap="flat" cmpd="sng" w="28575">
            <a:solidFill>
              <a:srgbClr val="C00000"/>
            </a:solidFill>
            <a:prstDash val="solid"/>
            <a:round/>
            <a:headEnd len="sm" w="sm" type="none"/>
            <a:tailEnd len="sm" w="sm" type="none"/>
          </a:ln>
        </p:spPr>
      </p:cxnSp>
      <p:sp>
        <p:nvSpPr>
          <p:cNvPr id="403" name="Google Shape;403;p16"/>
          <p:cNvSpPr txBox="1"/>
          <p:nvPr/>
        </p:nvSpPr>
        <p:spPr>
          <a:xfrm>
            <a:off x="800100" y="887254"/>
            <a:ext cx="3257550" cy="1292662"/>
          </a:xfrm>
          <a:prstGeom prst="rect">
            <a:avLst/>
          </a:prstGeom>
          <a:noFill/>
          <a:ln>
            <a:noFill/>
          </a:ln>
        </p:spPr>
        <p:txBody>
          <a:bodyPr anchorCtr="0" anchor="t" bIns="45700" lIns="91425" spcFirstLastPara="1" rIns="91425" wrap="square" tIns="45700">
            <a:spAutoFit/>
          </a:bodyPr>
          <a:lstStyle/>
          <a:p>
            <a:pPr indent="-177800" lvl="0" marL="177800" marR="0" rtl="0" algn="l">
              <a:spcBef>
                <a:spcPts val="0"/>
              </a:spcBef>
              <a:spcAft>
                <a:spcPts val="0"/>
              </a:spcAft>
              <a:buClr>
                <a:srgbClr val="FFFFFF"/>
              </a:buClr>
              <a:buSzPts val="2160"/>
              <a:buFont typeface="Poppins"/>
              <a:buChar char="•"/>
            </a:pPr>
            <a:r>
              <a:rPr lang="en-US" sz="2160">
                <a:solidFill>
                  <a:srgbClr val="FFFFFF"/>
                </a:solidFill>
                <a:latin typeface="Poppins"/>
                <a:ea typeface="Poppins"/>
                <a:cs typeface="Poppins"/>
                <a:sym typeface="Poppins"/>
              </a:rPr>
              <a:t>10 micron flux is huge</a:t>
            </a:r>
            <a:endParaRPr baseline="30000" sz="2160">
              <a:solidFill>
                <a:srgbClr val="FFFFFF"/>
              </a:solidFill>
              <a:latin typeface="Poppins"/>
              <a:ea typeface="Poppins"/>
              <a:cs typeface="Poppins"/>
              <a:sym typeface="Poppins"/>
            </a:endParaRPr>
          </a:p>
          <a:p>
            <a:pPr indent="-177800" lvl="0" marL="177800" marR="0" rtl="0" algn="l">
              <a:spcBef>
                <a:spcPts val="1200"/>
              </a:spcBef>
              <a:spcAft>
                <a:spcPts val="0"/>
              </a:spcAft>
              <a:buClr>
                <a:srgbClr val="FFFFFF"/>
              </a:buClr>
              <a:buSzPts val="2160"/>
              <a:buFont typeface="Poppins"/>
              <a:buChar char="•"/>
            </a:pPr>
            <a:r>
              <a:rPr lang="en-US" sz="2160">
                <a:solidFill>
                  <a:srgbClr val="FFFFFF"/>
                </a:solidFill>
                <a:latin typeface="Poppins"/>
                <a:ea typeface="Poppins"/>
                <a:cs typeface="Poppins"/>
                <a:sym typeface="Poppins"/>
              </a:rPr>
              <a:t>All far infrared flux arises </a:t>
            </a:r>
            <a:r>
              <a:rPr lang="en-US" sz="2400">
                <a:solidFill>
                  <a:srgbClr val="FFFFFF"/>
                </a:solidFill>
                <a:latin typeface="Poppins"/>
                <a:ea typeface="Poppins"/>
                <a:cs typeface="Poppins"/>
                <a:sym typeface="Poppins"/>
              </a:rPr>
              <a:t>from</a:t>
            </a:r>
            <a:r>
              <a:rPr lang="en-US" sz="2160">
                <a:solidFill>
                  <a:srgbClr val="FFFFFF"/>
                </a:solidFill>
                <a:latin typeface="Poppins"/>
                <a:ea typeface="Poppins"/>
                <a:cs typeface="Poppins"/>
                <a:sym typeface="Poppins"/>
              </a:rPr>
              <a:t> hot dust</a:t>
            </a:r>
            <a:endParaRPr baseline="30000" sz="2160">
              <a:solidFill>
                <a:srgbClr val="FFFFFF"/>
              </a:solidFill>
              <a:latin typeface="Poppins"/>
              <a:ea typeface="Poppins"/>
              <a:cs typeface="Poppins"/>
              <a:sym typeface="Poppins"/>
            </a:endParaRPr>
          </a:p>
        </p:txBody>
      </p:sp>
      <p:pic>
        <p:nvPicPr>
          <p:cNvPr descr="final_sed" id="404" name="Google Shape;404;p16"/>
          <p:cNvPicPr preferRelativeResize="0"/>
          <p:nvPr/>
        </p:nvPicPr>
        <p:blipFill rotWithShape="1">
          <a:blip r:embed="rId3">
            <a:alphaModFix/>
          </a:blip>
          <a:srcRect b="4856" l="2286" r="4856" t="2286"/>
          <a:stretch/>
        </p:blipFill>
        <p:spPr>
          <a:xfrm rot="-5400000">
            <a:off x="4366260" y="597694"/>
            <a:ext cx="4472940" cy="4472940"/>
          </a:xfrm>
          <a:prstGeom prst="rect">
            <a:avLst/>
          </a:prstGeom>
          <a:noFill/>
          <a:ln cap="flat" cmpd="sng" w="9525">
            <a:solidFill>
              <a:srgbClr val="FF0000"/>
            </a:solidFill>
            <a:prstDash val="solid"/>
            <a:miter lim="800000"/>
            <a:headEnd len="sm" w="sm" type="none"/>
            <a:tailEnd len="sm" w="sm" type="none"/>
          </a:ln>
        </p:spPr>
      </p:pic>
      <p:sp>
        <p:nvSpPr>
          <p:cNvPr id="405" name="Google Shape;405;p16"/>
          <p:cNvSpPr/>
          <p:nvPr/>
        </p:nvSpPr>
        <p:spPr>
          <a:xfrm>
            <a:off x="800100" y="2768669"/>
            <a:ext cx="3103245" cy="138499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Poppins"/>
                <a:ea typeface="Poppins"/>
                <a:cs typeface="Poppins"/>
                <a:sym typeface="Poppins"/>
              </a:rPr>
              <a:t>A giant planetary collision had to make the dust</a:t>
            </a:r>
            <a:endParaRPr/>
          </a:p>
        </p:txBody>
      </p:sp>
      <p:sp>
        <p:nvSpPr>
          <p:cNvPr id="406" name="Google Shape;406;p16"/>
          <p:cNvSpPr txBox="1"/>
          <p:nvPr/>
        </p:nvSpPr>
        <p:spPr>
          <a:xfrm>
            <a:off x="1714605" y="4742418"/>
            <a:ext cx="24973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Weinberger et al. 2011</a:t>
            </a:r>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7"/>
          <p:cNvSpPr txBox="1"/>
          <p:nvPr>
            <p:ph idx="4294967295" type="title"/>
          </p:nvPr>
        </p:nvSpPr>
        <p:spPr>
          <a:xfrm>
            <a:off x="2360295" y="135732"/>
            <a:ext cx="4834890" cy="41148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430">
                <a:solidFill>
                  <a:schemeClr val="lt1"/>
                </a:solidFill>
              </a:rPr>
              <a:t>Another Mediocre Slide</a:t>
            </a:r>
            <a:endParaRPr/>
          </a:p>
        </p:txBody>
      </p:sp>
      <p:cxnSp>
        <p:nvCxnSpPr>
          <p:cNvPr id="413" name="Google Shape;413;p17"/>
          <p:cNvCxnSpPr/>
          <p:nvPr/>
        </p:nvCxnSpPr>
        <p:spPr>
          <a:xfrm>
            <a:off x="1820228" y="627222"/>
            <a:ext cx="5554980" cy="1428"/>
          </a:xfrm>
          <a:prstGeom prst="straightConnector1">
            <a:avLst/>
          </a:prstGeom>
          <a:noFill/>
          <a:ln cap="flat" cmpd="sng" w="28575">
            <a:solidFill>
              <a:srgbClr val="C00000"/>
            </a:solidFill>
            <a:prstDash val="solid"/>
            <a:round/>
            <a:headEnd len="sm" w="sm" type="none"/>
            <a:tailEnd len="sm" w="sm" type="none"/>
          </a:ln>
        </p:spPr>
      </p:cxnSp>
      <p:pic>
        <p:nvPicPr>
          <p:cNvPr descr="2MASS2057-02.jpg" id="414" name="Google Shape;414;p17"/>
          <p:cNvPicPr preferRelativeResize="0"/>
          <p:nvPr/>
        </p:nvPicPr>
        <p:blipFill rotWithShape="1">
          <a:blip r:embed="rId3">
            <a:alphaModFix/>
          </a:blip>
          <a:srcRect b="0" l="0" r="0" t="0"/>
          <a:stretch/>
        </p:blipFill>
        <p:spPr>
          <a:xfrm>
            <a:off x="662940" y="677228"/>
            <a:ext cx="2571750" cy="2758917"/>
          </a:xfrm>
          <a:prstGeom prst="rect">
            <a:avLst/>
          </a:prstGeom>
          <a:noFill/>
          <a:ln>
            <a:noFill/>
          </a:ln>
        </p:spPr>
      </p:pic>
      <p:pic>
        <p:nvPicPr>
          <p:cNvPr descr="aarnio_figure1.jpg" id="415" name="Google Shape;415;p17"/>
          <p:cNvPicPr preferRelativeResize="0"/>
          <p:nvPr/>
        </p:nvPicPr>
        <p:blipFill rotWithShape="1">
          <a:blip r:embed="rId4">
            <a:alphaModFix/>
          </a:blip>
          <a:srcRect b="0" l="0" r="0" t="0"/>
          <a:stretch/>
        </p:blipFill>
        <p:spPr>
          <a:xfrm>
            <a:off x="6039327" y="708660"/>
            <a:ext cx="2180273" cy="1831658"/>
          </a:xfrm>
          <a:prstGeom prst="rect">
            <a:avLst/>
          </a:prstGeom>
          <a:noFill/>
          <a:ln>
            <a:noFill/>
          </a:ln>
        </p:spPr>
      </p:pic>
      <p:pic>
        <p:nvPicPr>
          <p:cNvPr descr="albedo.jpg" id="416" name="Google Shape;416;p17"/>
          <p:cNvPicPr preferRelativeResize="0"/>
          <p:nvPr/>
        </p:nvPicPr>
        <p:blipFill rotWithShape="1">
          <a:blip r:embed="rId5">
            <a:alphaModFix/>
          </a:blip>
          <a:srcRect b="0" l="0" r="0" t="0"/>
          <a:stretch/>
        </p:blipFill>
        <p:spPr>
          <a:xfrm rot="-5400000">
            <a:off x="945833" y="3248978"/>
            <a:ext cx="1547337" cy="2113122"/>
          </a:xfrm>
          <a:prstGeom prst="rect">
            <a:avLst/>
          </a:prstGeom>
          <a:noFill/>
          <a:ln>
            <a:noFill/>
          </a:ln>
        </p:spPr>
      </p:pic>
      <p:pic>
        <p:nvPicPr>
          <p:cNvPr descr="ch0spec.jpg" id="417" name="Google Shape;417;p17"/>
          <p:cNvPicPr preferRelativeResize="0"/>
          <p:nvPr/>
        </p:nvPicPr>
        <p:blipFill rotWithShape="1">
          <a:blip r:embed="rId6">
            <a:alphaModFix/>
          </a:blip>
          <a:srcRect b="0" l="0" r="0" t="0"/>
          <a:stretch/>
        </p:blipFill>
        <p:spPr>
          <a:xfrm>
            <a:off x="3380423" y="708660"/>
            <a:ext cx="2563178" cy="1831658"/>
          </a:xfrm>
          <a:prstGeom prst="rect">
            <a:avLst/>
          </a:prstGeom>
          <a:noFill/>
          <a:ln>
            <a:noFill/>
          </a:ln>
        </p:spPr>
      </p:pic>
      <p:pic>
        <p:nvPicPr>
          <p:cNvPr descr="tot_spec.jpg" id="418" name="Google Shape;418;p17"/>
          <p:cNvPicPr preferRelativeResize="0"/>
          <p:nvPr/>
        </p:nvPicPr>
        <p:blipFill rotWithShape="1">
          <a:blip r:embed="rId7">
            <a:alphaModFix/>
          </a:blip>
          <a:srcRect b="0" l="0" r="0" t="7291"/>
          <a:stretch/>
        </p:blipFill>
        <p:spPr>
          <a:xfrm>
            <a:off x="3388995" y="2708910"/>
            <a:ext cx="2838927" cy="1754505"/>
          </a:xfrm>
          <a:prstGeom prst="rect">
            <a:avLst/>
          </a:prstGeom>
          <a:noFill/>
          <a:ln>
            <a:noFill/>
          </a:ln>
        </p:spPr>
      </p:pic>
      <p:pic>
        <p:nvPicPr>
          <p:cNvPr descr="hd141569_sm.jpg" id="419" name="Google Shape;419;p17"/>
          <p:cNvPicPr preferRelativeResize="0"/>
          <p:nvPr/>
        </p:nvPicPr>
        <p:blipFill rotWithShape="1">
          <a:blip r:embed="rId8">
            <a:alphaModFix/>
          </a:blip>
          <a:srcRect b="0" l="0" r="0" t="0"/>
          <a:stretch/>
        </p:blipFill>
        <p:spPr>
          <a:xfrm>
            <a:off x="6320790" y="2618900"/>
            <a:ext cx="1628775" cy="2401728"/>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18"/>
          <p:cNvSpPr txBox="1"/>
          <p:nvPr>
            <p:ph type="title"/>
          </p:nvPr>
        </p:nvSpPr>
        <p:spPr>
          <a:xfrm>
            <a:off x="457200" y="-2420"/>
            <a:ext cx="8229600" cy="74537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3. Rings and Gaps</a:t>
            </a:r>
            <a:endParaRPr/>
          </a:p>
        </p:txBody>
      </p:sp>
      <p:sp>
        <p:nvSpPr>
          <p:cNvPr id="426" name="Google Shape;426;p18"/>
          <p:cNvSpPr txBox="1"/>
          <p:nvPr>
            <p:ph idx="12" type="sldNum"/>
          </p:nvPr>
        </p:nvSpPr>
        <p:spPr>
          <a:xfrm>
            <a:off x="6553200" y="4767739"/>
            <a:ext cx="2133600" cy="27289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27" name="Google Shape;427;p18"/>
          <p:cNvPicPr preferRelativeResize="0"/>
          <p:nvPr/>
        </p:nvPicPr>
        <p:blipFill rotWithShape="1">
          <a:blip r:embed="rId3">
            <a:alphaModFix/>
          </a:blip>
          <a:srcRect b="1065" l="0" r="0" t="0"/>
          <a:stretch/>
        </p:blipFill>
        <p:spPr>
          <a:xfrm>
            <a:off x="1905000" y="1071095"/>
            <a:ext cx="3158072" cy="2950801"/>
          </a:xfrm>
          <a:prstGeom prst="rect">
            <a:avLst/>
          </a:prstGeom>
          <a:noFill/>
          <a:ln>
            <a:noFill/>
          </a:ln>
        </p:spPr>
      </p:pic>
      <p:sp>
        <p:nvSpPr>
          <p:cNvPr id="428" name="Google Shape;428;p18"/>
          <p:cNvSpPr txBox="1"/>
          <p:nvPr/>
        </p:nvSpPr>
        <p:spPr>
          <a:xfrm>
            <a:off x="38731" y="1360921"/>
            <a:ext cx="1824088"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Arial"/>
                <a:ea typeface="Arial"/>
                <a:cs typeface="Arial"/>
                <a:sym typeface="Arial"/>
              </a:rPr>
              <a:t>Example</a:t>
            </a:r>
            <a:endParaRPr/>
          </a:p>
          <a:p>
            <a:pPr indent="0" lvl="0" marL="0" marR="0" rtl="0" algn="l">
              <a:spcBef>
                <a:spcPts val="0"/>
              </a:spcBef>
              <a:spcAft>
                <a:spcPts val="0"/>
              </a:spcAft>
              <a:buNone/>
            </a:pPr>
            <a:r>
              <a:rPr b="1" lang="en-US" sz="2400">
                <a:solidFill>
                  <a:srgbClr val="FFFF00"/>
                </a:solidFill>
                <a:latin typeface="Arial"/>
                <a:ea typeface="Arial"/>
                <a:cs typeface="Arial"/>
                <a:sym typeface="Arial"/>
              </a:rPr>
              <a:t>(amidst many):</a:t>
            </a:r>
            <a:endParaRPr/>
          </a:p>
          <a:p>
            <a:pPr indent="-342900" lvl="0" marL="342900" marR="0" rtl="0" algn="l">
              <a:spcBef>
                <a:spcPts val="0"/>
              </a:spcBef>
              <a:spcAft>
                <a:spcPts val="0"/>
              </a:spcAft>
              <a:buClr>
                <a:srgbClr val="FFFF00"/>
              </a:buClr>
              <a:buSzPts val="2400"/>
              <a:buFont typeface="Arial"/>
              <a:buChar char="•"/>
            </a:pPr>
            <a:r>
              <a:rPr b="1" lang="en-US" sz="2400">
                <a:solidFill>
                  <a:srgbClr val="FFFF00"/>
                </a:solidFill>
                <a:latin typeface="Noto Sans Symbols"/>
                <a:ea typeface="Noto Sans Symbols"/>
                <a:cs typeface="Noto Sans Symbols"/>
                <a:sym typeface="Noto Sans Symbols"/>
              </a:rPr>
              <a:t>ε</a:t>
            </a:r>
            <a:r>
              <a:rPr b="1" lang="en-US" sz="2400">
                <a:solidFill>
                  <a:srgbClr val="FFFF00"/>
                </a:solidFill>
                <a:latin typeface="Arial"/>
                <a:ea typeface="Arial"/>
                <a:cs typeface="Arial"/>
                <a:sym typeface="Arial"/>
              </a:rPr>
              <a:t> Eridani</a:t>
            </a:r>
            <a:endParaRPr b="1" sz="2400">
              <a:solidFill>
                <a:srgbClr val="FFFF00"/>
              </a:solidFill>
              <a:latin typeface="Arial"/>
              <a:ea typeface="Arial"/>
              <a:cs typeface="Arial"/>
              <a:sym typeface="Arial"/>
            </a:endParaRPr>
          </a:p>
          <a:p>
            <a:pPr indent="-342900" lvl="0" marL="342900" marR="0" rtl="0" algn="l">
              <a:spcBef>
                <a:spcPts val="0"/>
              </a:spcBef>
              <a:spcAft>
                <a:spcPts val="0"/>
              </a:spcAft>
              <a:buClr>
                <a:srgbClr val="FFFF00"/>
              </a:buClr>
              <a:buSzPts val="2400"/>
              <a:buFont typeface="Arial"/>
              <a:buChar char="•"/>
            </a:pPr>
            <a:r>
              <a:rPr b="1" lang="en-US" sz="2400">
                <a:solidFill>
                  <a:srgbClr val="FFFF00"/>
                </a:solidFill>
                <a:latin typeface="Arial"/>
                <a:ea typeface="Arial"/>
                <a:cs typeface="Arial"/>
                <a:sym typeface="Arial"/>
              </a:rPr>
              <a:t>K2e</a:t>
            </a:r>
            <a:endParaRPr/>
          </a:p>
          <a:p>
            <a:pPr indent="-342900" lvl="0" marL="342900" marR="0" rtl="0" algn="l">
              <a:spcBef>
                <a:spcPts val="0"/>
              </a:spcBef>
              <a:spcAft>
                <a:spcPts val="0"/>
              </a:spcAft>
              <a:buClr>
                <a:srgbClr val="FFFF00"/>
              </a:buClr>
              <a:buSzPts val="2400"/>
              <a:buFont typeface="Arial"/>
              <a:buChar char="•"/>
            </a:pPr>
            <a:r>
              <a:rPr b="1" lang="en-US" sz="2400">
                <a:solidFill>
                  <a:srgbClr val="FFFF00"/>
                </a:solidFill>
                <a:latin typeface="Arial"/>
                <a:ea typeface="Arial"/>
                <a:cs typeface="Arial"/>
                <a:sym typeface="Arial"/>
              </a:rPr>
              <a:t>400-800 Myr</a:t>
            </a:r>
            <a:endParaRPr/>
          </a:p>
        </p:txBody>
      </p:sp>
      <p:pic>
        <p:nvPicPr>
          <p:cNvPr id="429" name="Google Shape;429;p18"/>
          <p:cNvPicPr preferRelativeResize="0"/>
          <p:nvPr/>
        </p:nvPicPr>
        <p:blipFill rotWithShape="1">
          <a:blip r:embed="rId4">
            <a:alphaModFix/>
          </a:blip>
          <a:srcRect b="0" l="4562" r="0" t="0"/>
          <a:stretch/>
        </p:blipFill>
        <p:spPr>
          <a:xfrm>
            <a:off x="5036795" y="1071095"/>
            <a:ext cx="4048212" cy="2980310"/>
          </a:xfrm>
          <a:prstGeom prst="rect">
            <a:avLst/>
          </a:prstGeom>
          <a:solidFill>
            <a:schemeClr val="lt1"/>
          </a:solidFill>
          <a:ln cap="flat" cmpd="sng" w="25400">
            <a:solidFill>
              <a:schemeClr val="dk1"/>
            </a:solidFill>
            <a:prstDash val="solid"/>
            <a:round/>
            <a:headEnd len="sm" w="sm" type="none"/>
            <a:tailEnd len="sm" w="sm" type="none"/>
          </a:ln>
        </p:spPr>
      </p:pic>
      <p:sp>
        <p:nvSpPr>
          <p:cNvPr id="430" name="Google Shape;430;p18"/>
          <p:cNvSpPr txBox="1"/>
          <p:nvPr/>
        </p:nvSpPr>
        <p:spPr>
          <a:xfrm>
            <a:off x="5816899" y="4164292"/>
            <a:ext cx="252024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Backman et al. 2009</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also Su et al. 2017</a:t>
            </a:r>
            <a:endParaRPr/>
          </a:p>
        </p:txBody>
      </p:sp>
      <p:sp>
        <p:nvSpPr>
          <p:cNvPr id="431" name="Google Shape;431;p18"/>
          <p:cNvSpPr txBox="1"/>
          <p:nvPr/>
        </p:nvSpPr>
        <p:spPr>
          <a:xfrm>
            <a:off x="1617517" y="644587"/>
            <a:ext cx="359810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EFF2F7"/>
                </a:solidFill>
                <a:latin typeface="Arial"/>
                <a:ea typeface="Arial"/>
                <a:cs typeface="Arial"/>
                <a:sym typeface="Arial"/>
              </a:rPr>
              <a:t>Submm Image: R~64 AU</a:t>
            </a:r>
            <a:endParaRPr/>
          </a:p>
        </p:txBody>
      </p:sp>
      <p:sp>
        <p:nvSpPr>
          <p:cNvPr id="432" name="Google Shape;432;p18"/>
          <p:cNvSpPr txBox="1"/>
          <p:nvPr/>
        </p:nvSpPr>
        <p:spPr>
          <a:xfrm>
            <a:off x="5616338" y="625004"/>
            <a:ext cx="30634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EFF2F7"/>
                </a:solidFill>
                <a:latin typeface="Arial"/>
                <a:ea typeface="Arial"/>
                <a:cs typeface="Arial"/>
                <a:sym typeface="Arial"/>
              </a:rPr>
              <a:t>SED: Warm dust ring</a:t>
            </a:r>
            <a:endParaRPr/>
          </a:p>
        </p:txBody>
      </p:sp>
      <p:sp>
        <p:nvSpPr>
          <p:cNvPr id="433" name="Google Shape;433;p18"/>
          <p:cNvSpPr txBox="1"/>
          <p:nvPr/>
        </p:nvSpPr>
        <p:spPr>
          <a:xfrm>
            <a:off x="1862819" y="4146352"/>
            <a:ext cx="335279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Greaves et al. 1998</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also MacGregor et al. 2015,</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Booth et al. 2017</a:t>
            </a:r>
            <a:endParaRPr/>
          </a:p>
        </p:txBody>
      </p:sp>
      <p:grpSp>
        <p:nvGrpSpPr>
          <p:cNvPr id="434" name="Google Shape;434;p18"/>
          <p:cNvGrpSpPr/>
          <p:nvPr/>
        </p:nvGrpSpPr>
        <p:grpSpPr>
          <a:xfrm>
            <a:off x="1916060" y="2114550"/>
            <a:ext cx="2165786" cy="2078862"/>
            <a:chOff x="1916060" y="2114550"/>
            <a:chExt cx="2165786" cy="2078862"/>
          </a:xfrm>
        </p:grpSpPr>
        <p:sp>
          <p:nvSpPr>
            <p:cNvPr id="435" name="Google Shape;435;p18"/>
            <p:cNvSpPr/>
            <p:nvPr/>
          </p:nvSpPr>
          <p:spPr>
            <a:xfrm>
              <a:off x="3411091" y="3890025"/>
              <a:ext cx="670755" cy="303387"/>
            </a:xfrm>
            <a:prstGeom prst="rect">
              <a:avLst/>
            </a:prstGeom>
            <a:solidFill>
              <a:srgbClr val="2F3436"/>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RA</a:t>
              </a:r>
              <a:endParaRPr/>
            </a:p>
          </p:txBody>
        </p:sp>
        <p:sp>
          <p:nvSpPr>
            <p:cNvPr id="436" name="Google Shape;436;p18"/>
            <p:cNvSpPr/>
            <p:nvPr/>
          </p:nvSpPr>
          <p:spPr>
            <a:xfrm rot="-5400000">
              <a:off x="1732376" y="2298234"/>
              <a:ext cx="670755" cy="303387"/>
            </a:xfrm>
            <a:prstGeom prst="rect">
              <a:avLst/>
            </a:prstGeom>
            <a:solidFill>
              <a:srgbClr val="2F3436"/>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DEC</a:t>
              </a:r>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9"/>
          <p:cNvSpPr/>
          <p:nvPr/>
        </p:nvSpPr>
        <p:spPr>
          <a:xfrm>
            <a:off x="4648200" y="960104"/>
            <a:ext cx="4352290" cy="2983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43" name="Google Shape;443;p19"/>
          <p:cNvPicPr preferRelativeResize="0"/>
          <p:nvPr/>
        </p:nvPicPr>
        <p:blipFill rotWithShape="1">
          <a:blip r:embed="rId3">
            <a:alphaModFix/>
          </a:blip>
          <a:srcRect b="0" l="0" r="0" t="4507"/>
          <a:stretch/>
        </p:blipFill>
        <p:spPr>
          <a:xfrm>
            <a:off x="76200" y="1043448"/>
            <a:ext cx="4372737" cy="2803297"/>
          </a:xfrm>
          <a:prstGeom prst="rect">
            <a:avLst/>
          </a:prstGeom>
          <a:noFill/>
          <a:ln>
            <a:noFill/>
          </a:ln>
        </p:spPr>
      </p:pic>
      <p:sp>
        <p:nvSpPr>
          <p:cNvPr id="444" name="Google Shape;444;p19"/>
          <p:cNvSpPr txBox="1"/>
          <p:nvPr>
            <p:ph type="title"/>
          </p:nvPr>
        </p:nvSpPr>
        <p:spPr>
          <a:xfrm>
            <a:off x="1485900" y="330042"/>
            <a:ext cx="6172200" cy="49291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Start with Good Figures</a:t>
            </a:r>
            <a:endParaRPr/>
          </a:p>
        </p:txBody>
      </p:sp>
      <p:sp>
        <p:nvSpPr>
          <p:cNvPr id="445" name="Google Shape;445;p19"/>
          <p:cNvSpPr txBox="1"/>
          <p:nvPr/>
        </p:nvSpPr>
        <p:spPr>
          <a:xfrm>
            <a:off x="6019800" y="4179094"/>
            <a:ext cx="304799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Thanks to Larry Nittler for plot examples</a:t>
            </a:r>
            <a:endParaRPr/>
          </a:p>
        </p:txBody>
      </p:sp>
      <p:sp>
        <p:nvSpPr>
          <p:cNvPr id="446" name="Google Shape;446;p19"/>
          <p:cNvSpPr txBox="1"/>
          <p:nvPr/>
        </p:nvSpPr>
        <p:spPr>
          <a:xfrm>
            <a:off x="2000106" y="4191359"/>
            <a:ext cx="1244251" cy="5616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18 pt type</a:t>
            </a:r>
            <a:endParaRPr/>
          </a:p>
          <a:p>
            <a:pPr indent="0" lvl="0" marL="0" marR="0" rtl="0" algn="l">
              <a:spcBef>
                <a:spcPts val="0"/>
              </a:spcBef>
              <a:spcAft>
                <a:spcPts val="0"/>
              </a:spcAft>
              <a:buNone/>
            </a:pPr>
            <a:r>
              <a:rPr lang="en-US" sz="1250">
                <a:solidFill>
                  <a:schemeClr val="dk1"/>
                </a:solidFill>
                <a:latin typeface="Times New Roman"/>
                <a:ea typeface="Times New Roman"/>
                <a:cs typeface="Times New Roman"/>
                <a:sym typeface="Times New Roman"/>
              </a:rPr>
              <a:t>12.5 pt type axis</a:t>
            </a:r>
            <a:endParaRPr/>
          </a:p>
        </p:txBody>
      </p:sp>
      <p:cxnSp>
        <p:nvCxnSpPr>
          <p:cNvPr id="447" name="Google Shape;447;p19"/>
          <p:cNvCxnSpPr/>
          <p:nvPr/>
        </p:nvCxnSpPr>
        <p:spPr>
          <a:xfrm rot="10800000">
            <a:off x="2514600" y="3887588"/>
            <a:ext cx="0" cy="360562"/>
          </a:xfrm>
          <a:prstGeom prst="straightConnector1">
            <a:avLst/>
          </a:prstGeom>
          <a:noFill/>
          <a:ln cap="flat" cmpd="dbl" w="25400">
            <a:solidFill>
              <a:schemeClr val="dk1"/>
            </a:solidFill>
            <a:prstDash val="solid"/>
            <a:round/>
            <a:headEnd len="sm" w="sm" type="none"/>
            <a:tailEnd len="med" w="med" type="stealth"/>
          </a:ln>
        </p:spPr>
      </p:cxnSp>
      <p:pic>
        <p:nvPicPr>
          <p:cNvPr id="448" name="Google Shape;448;p19"/>
          <p:cNvPicPr preferRelativeResize="0"/>
          <p:nvPr/>
        </p:nvPicPr>
        <p:blipFill rotWithShape="1">
          <a:blip r:embed="rId4">
            <a:alphaModFix/>
          </a:blip>
          <a:srcRect b="0" l="0" r="0" t="0"/>
          <a:stretch/>
        </p:blipFill>
        <p:spPr>
          <a:xfrm>
            <a:off x="4648200" y="960104"/>
            <a:ext cx="4352290" cy="2915158"/>
          </a:xfrm>
          <a:prstGeom prst="rect">
            <a:avLst/>
          </a:prstGeom>
          <a:noFill/>
          <a:ln>
            <a:noFill/>
          </a:ln>
        </p:spPr>
      </p:pic>
      <p:sp>
        <p:nvSpPr>
          <p:cNvPr id="449" name="Google Shape;449;p19"/>
          <p:cNvSpPr/>
          <p:nvPr/>
        </p:nvSpPr>
        <p:spPr>
          <a:xfrm>
            <a:off x="6644892" y="3687168"/>
            <a:ext cx="914400" cy="256182"/>
          </a:xfrm>
          <a:prstGeom prst="rect">
            <a:avLst/>
          </a:prstGeom>
          <a:solidFill>
            <a:schemeClr val="lt1"/>
          </a:solidFill>
          <a:ln>
            <a:noFill/>
          </a:ln>
        </p:spPr>
        <p:txBody>
          <a:bodyPr anchorCtr="0" anchor="ctr" bIns="91425" lIns="0" spcFirstLastPara="1" rIns="0" wrap="square" tIns="0">
            <a:noAutofit/>
          </a:bodyPr>
          <a:lstStyle/>
          <a:p>
            <a:pPr indent="0" lvl="0" marL="0" marR="0" rtl="0" algn="ctr">
              <a:spcBef>
                <a:spcPts val="0"/>
              </a:spcBef>
              <a:spcAft>
                <a:spcPts val="0"/>
              </a:spcAft>
              <a:buNone/>
            </a:pPr>
            <a:r>
              <a:rPr lang="en-US" sz="1800">
                <a:solidFill>
                  <a:srgbClr val="0C0C0C"/>
                </a:solidFill>
                <a:latin typeface="Times New Roman"/>
                <a:ea typeface="Times New Roman"/>
                <a:cs typeface="Times New Roman"/>
                <a:sym typeface="Times New Roman"/>
              </a:rPr>
              <a:t>X Axis</a:t>
            </a:r>
            <a:endParaRPr/>
          </a:p>
        </p:txBody>
      </p:sp>
      <p:sp>
        <p:nvSpPr>
          <p:cNvPr id="450" name="Google Shape;450;p19"/>
          <p:cNvSpPr/>
          <p:nvPr/>
        </p:nvSpPr>
        <p:spPr>
          <a:xfrm rot="-5400000">
            <a:off x="4547691" y="2138859"/>
            <a:ext cx="914400" cy="256182"/>
          </a:xfrm>
          <a:prstGeom prst="rect">
            <a:avLst/>
          </a:prstGeom>
          <a:solidFill>
            <a:schemeClr val="lt1"/>
          </a:solidFill>
          <a:ln>
            <a:noFill/>
          </a:ln>
        </p:spPr>
        <p:txBody>
          <a:bodyPr anchorCtr="0" anchor="ctr" bIns="91425" lIns="0" spcFirstLastPara="1" rIns="0" wrap="square" tIns="0">
            <a:noAutofit/>
          </a:bodyPr>
          <a:lstStyle/>
          <a:p>
            <a:pPr indent="0" lvl="0" marL="0" marR="0" rtl="0" algn="ctr">
              <a:spcBef>
                <a:spcPts val="0"/>
              </a:spcBef>
              <a:spcAft>
                <a:spcPts val="0"/>
              </a:spcAft>
              <a:buNone/>
            </a:pPr>
            <a:r>
              <a:rPr lang="en-US" sz="1800">
                <a:solidFill>
                  <a:srgbClr val="0C0C0C"/>
                </a:solidFill>
                <a:latin typeface="Times New Roman"/>
                <a:ea typeface="Times New Roman"/>
                <a:cs typeface="Times New Roman"/>
                <a:sym typeface="Times New Roman"/>
              </a:rPr>
              <a:t>Y Axis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
          <p:cNvSpPr txBox="1"/>
          <p:nvPr>
            <p:ph type="title"/>
          </p:nvPr>
        </p:nvSpPr>
        <p:spPr>
          <a:xfrm>
            <a:off x="0" y="1"/>
            <a:ext cx="7772400" cy="58908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700"/>
              <a:buFont typeface="Arial"/>
              <a:buNone/>
            </a:pPr>
            <a:r>
              <a:rPr lang="en-US"/>
              <a:t>What a Scientific Conference is Like</a:t>
            </a:r>
            <a:endParaRPr/>
          </a:p>
        </p:txBody>
      </p:sp>
      <p:sp>
        <p:nvSpPr>
          <p:cNvPr id="270" name="Google Shape;270;p2"/>
          <p:cNvSpPr txBox="1"/>
          <p:nvPr>
            <p:ph idx="12" type="sldNum"/>
          </p:nvPr>
        </p:nvSpPr>
        <p:spPr>
          <a:xfrm>
            <a:off x="8601834" y="4767264"/>
            <a:ext cx="542166"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1" name="Google Shape;271;p2"/>
          <p:cNvSpPr/>
          <p:nvPr/>
        </p:nvSpPr>
        <p:spPr>
          <a:xfrm>
            <a:off x="838200" y="819150"/>
            <a:ext cx="457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rgbClr val="FFFF00"/>
                </a:solidFill>
                <a:latin typeface="Arial"/>
                <a:ea typeface="Arial"/>
                <a:cs typeface="Arial"/>
                <a:sym typeface="Arial"/>
                <a:hlinkClick r:id="rId3">
                  <a:extLst>
                    <a:ext uri="{A12FA001-AC4F-418D-AE19-62706E023703}">
                      <ahyp:hlinkClr val="tx"/>
                    </a:ext>
                  </a:extLst>
                </a:hlinkClick>
              </a:rPr>
              <a:t>Schedule is Packed!</a:t>
            </a:r>
            <a:endParaRPr sz="1800">
              <a:solidFill>
                <a:srgbClr val="FFFF00"/>
              </a:solidFill>
              <a:latin typeface="Arial"/>
              <a:ea typeface="Arial"/>
              <a:cs typeface="Arial"/>
              <a:sym typeface="Arial"/>
            </a:endParaRPr>
          </a:p>
        </p:txBody>
      </p:sp>
      <p:pic>
        <p:nvPicPr>
          <p:cNvPr id="272" name="Google Shape;272;p2"/>
          <p:cNvPicPr preferRelativeResize="0"/>
          <p:nvPr/>
        </p:nvPicPr>
        <p:blipFill rotWithShape="1">
          <a:blip r:embed="rId4">
            <a:alphaModFix/>
          </a:blip>
          <a:srcRect b="0" l="0" r="0" t="0"/>
          <a:stretch/>
        </p:blipFill>
        <p:spPr>
          <a:xfrm>
            <a:off x="0" y="1265112"/>
            <a:ext cx="9144000" cy="35021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descr="Tinetti_etal_2007-04-03706" id="457" name="Google Shape;457;p20"/>
          <p:cNvPicPr preferRelativeResize="0"/>
          <p:nvPr/>
        </p:nvPicPr>
        <p:blipFill rotWithShape="1">
          <a:blip r:embed="rId3">
            <a:alphaModFix/>
          </a:blip>
          <a:srcRect b="0" l="0" r="0" t="0"/>
          <a:stretch/>
        </p:blipFill>
        <p:spPr>
          <a:xfrm>
            <a:off x="2514600" y="31433"/>
            <a:ext cx="6308134" cy="5102067"/>
          </a:xfrm>
          <a:prstGeom prst="rect">
            <a:avLst/>
          </a:prstGeom>
          <a:noFill/>
          <a:ln>
            <a:noFill/>
          </a:ln>
        </p:spPr>
      </p:pic>
      <p:sp>
        <p:nvSpPr>
          <p:cNvPr id="458" name="Google Shape;458;p20"/>
          <p:cNvSpPr/>
          <p:nvPr/>
        </p:nvSpPr>
        <p:spPr>
          <a:xfrm>
            <a:off x="2393359" y="66934"/>
            <a:ext cx="6429375" cy="899862"/>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lang="en-US" sz="3240">
                <a:solidFill>
                  <a:srgbClr val="CC0066"/>
                </a:solidFill>
                <a:latin typeface="Cutive"/>
                <a:ea typeface="Cutive"/>
                <a:cs typeface="Cutive"/>
                <a:sym typeface="Cutive"/>
              </a:rPr>
              <a:t>HD209458b,HD189733b,XO-1b</a:t>
            </a:r>
            <a:endParaRPr/>
          </a:p>
          <a:p>
            <a:pPr indent="0" lvl="0" marL="0" marR="0" rtl="0" algn="ctr">
              <a:lnSpc>
                <a:spcPct val="80000"/>
              </a:lnSpc>
              <a:spcBef>
                <a:spcPts val="0"/>
              </a:spcBef>
              <a:spcAft>
                <a:spcPts val="0"/>
              </a:spcAft>
              <a:buNone/>
            </a:pPr>
            <a:r>
              <a:t/>
            </a:r>
            <a:endParaRPr sz="3240">
              <a:solidFill>
                <a:srgbClr val="CC0066"/>
              </a:solidFill>
              <a:latin typeface="Cutive"/>
              <a:ea typeface="Cutive"/>
              <a:cs typeface="Cutive"/>
              <a:sym typeface="Cutive"/>
            </a:endParaRPr>
          </a:p>
        </p:txBody>
      </p:sp>
      <p:sp>
        <p:nvSpPr>
          <p:cNvPr id="459" name="Google Shape;459;p20"/>
          <p:cNvSpPr txBox="1"/>
          <p:nvPr/>
        </p:nvSpPr>
        <p:spPr>
          <a:xfrm>
            <a:off x="3474720" y="700173"/>
            <a:ext cx="5863590" cy="47127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160">
                <a:solidFill>
                  <a:schemeClr val="lt1"/>
                </a:solidFill>
                <a:latin typeface="Cutive"/>
                <a:ea typeface="Cutive"/>
                <a:cs typeface="Cutive"/>
                <a:sym typeface="Cutive"/>
              </a:rPr>
              <a:t> HD 209458b</a:t>
            </a:r>
            <a:endParaRPr sz="2160">
              <a:solidFill>
                <a:schemeClr val="lt1"/>
              </a:solidFill>
              <a:latin typeface="Cutive"/>
              <a:ea typeface="Cutive"/>
              <a:cs typeface="Cutive"/>
              <a:sym typeface="Cutive"/>
            </a:endParaRPr>
          </a:p>
          <a:p>
            <a:pPr indent="0" lvl="0" marL="0" marR="0" rtl="0" algn="ctr">
              <a:lnSpc>
                <a:spcPct val="70000"/>
              </a:lnSpc>
              <a:spcBef>
                <a:spcPts val="1080"/>
              </a:spcBef>
              <a:spcAft>
                <a:spcPts val="0"/>
              </a:spcAft>
              <a:buNone/>
            </a:pPr>
            <a:r>
              <a:rPr lang="en-US" sz="2160">
                <a:solidFill>
                  <a:schemeClr val="lt1"/>
                </a:solidFill>
                <a:latin typeface="Cutive"/>
                <a:ea typeface="Cutive"/>
                <a:cs typeface="Cutive"/>
                <a:sym typeface="Cutive"/>
              </a:rPr>
              <a:t>Mass= 0.69 Mj;    Radius = 1.32 Rj;</a:t>
            </a:r>
            <a:endParaRPr/>
          </a:p>
          <a:p>
            <a:pPr indent="0" lvl="0" marL="0" marR="0" rtl="0" algn="ctr">
              <a:lnSpc>
                <a:spcPct val="70000"/>
              </a:lnSpc>
              <a:spcBef>
                <a:spcPts val="1080"/>
              </a:spcBef>
              <a:spcAft>
                <a:spcPts val="0"/>
              </a:spcAft>
              <a:buNone/>
            </a:pPr>
            <a:r>
              <a:rPr lang="en-US" sz="2160">
                <a:solidFill>
                  <a:schemeClr val="lt1"/>
                </a:solidFill>
                <a:latin typeface="Cutive"/>
                <a:ea typeface="Cutive"/>
                <a:cs typeface="Cutive"/>
                <a:sym typeface="Cutive"/>
              </a:rPr>
              <a:t>Parent star= G0</a:t>
            </a:r>
            <a:endParaRPr/>
          </a:p>
          <a:p>
            <a:pPr indent="0" lvl="0" marL="0" marR="0" rtl="0" algn="ctr">
              <a:lnSpc>
                <a:spcPct val="70000"/>
              </a:lnSpc>
              <a:spcBef>
                <a:spcPts val="1080"/>
              </a:spcBef>
              <a:spcAft>
                <a:spcPts val="0"/>
              </a:spcAft>
              <a:buNone/>
            </a:pPr>
            <a:r>
              <a:rPr lang="en-US" sz="2160">
                <a:solidFill>
                  <a:schemeClr val="lt1"/>
                </a:solidFill>
                <a:latin typeface="Cutive"/>
                <a:ea typeface="Cutive"/>
                <a:cs typeface="Cutive"/>
                <a:sym typeface="Cutive"/>
              </a:rPr>
              <a:t>Distance = 0.045 AU;</a:t>
            </a:r>
            <a:endParaRPr/>
          </a:p>
          <a:p>
            <a:pPr indent="0" lvl="0" marL="0" marR="0" rtl="0" algn="ctr">
              <a:lnSpc>
                <a:spcPct val="70000"/>
              </a:lnSpc>
              <a:spcBef>
                <a:spcPts val="1080"/>
              </a:spcBef>
              <a:spcAft>
                <a:spcPts val="0"/>
              </a:spcAft>
              <a:buNone/>
            </a:pPr>
            <a:r>
              <a:t/>
            </a:r>
            <a:endParaRPr sz="2160">
              <a:solidFill>
                <a:schemeClr val="lt1"/>
              </a:solidFill>
              <a:latin typeface="Cutive"/>
              <a:ea typeface="Cutive"/>
              <a:cs typeface="Cutive"/>
              <a:sym typeface="Cutive"/>
            </a:endParaRPr>
          </a:p>
          <a:p>
            <a:pPr indent="0" lvl="0" marL="0" marR="0" rtl="0" algn="ctr">
              <a:spcBef>
                <a:spcPts val="1080"/>
              </a:spcBef>
              <a:spcAft>
                <a:spcPts val="0"/>
              </a:spcAft>
              <a:buNone/>
            </a:pPr>
            <a:r>
              <a:rPr lang="en-US" sz="2160">
                <a:solidFill>
                  <a:schemeClr val="lt1"/>
                </a:solidFill>
                <a:latin typeface="Cutive"/>
                <a:ea typeface="Cutive"/>
                <a:cs typeface="Cutive"/>
                <a:sym typeface="Cutive"/>
              </a:rPr>
              <a:t>HD 189733b</a:t>
            </a:r>
            <a:endParaRPr/>
          </a:p>
          <a:p>
            <a:pPr indent="0" lvl="0" marL="0" marR="0" rtl="0" algn="ctr">
              <a:lnSpc>
                <a:spcPct val="70000"/>
              </a:lnSpc>
              <a:spcBef>
                <a:spcPts val="1080"/>
              </a:spcBef>
              <a:spcAft>
                <a:spcPts val="0"/>
              </a:spcAft>
              <a:buNone/>
            </a:pPr>
            <a:r>
              <a:rPr lang="en-US" sz="2160">
                <a:solidFill>
                  <a:schemeClr val="lt1"/>
                </a:solidFill>
                <a:latin typeface="Cutive"/>
                <a:ea typeface="Cutive"/>
                <a:cs typeface="Cutive"/>
                <a:sym typeface="Cutive"/>
              </a:rPr>
              <a:t>Mass = 1.15 Mj;      Radius= 1.156 Rj;</a:t>
            </a:r>
            <a:endParaRPr/>
          </a:p>
          <a:p>
            <a:pPr indent="0" lvl="0" marL="0" marR="0" rtl="0" algn="ctr">
              <a:lnSpc>
                <a:spcPct val="70000"/>
              </a:lnSpc>
              <a:spcBef>
                <a:spcPts val="1080"/>
              </a:spcBef>
              <a:spcAft>
                <a:spcPts val="0"/>
              </a:spcAft>
              <a:buNone/>
            </a:pPr>
            <a:r>
              <a:rPr lang="en-US" sz="2160">
                <a:solidFill>
                  <a:schemeClr val="lt1"/>
                </a:solidFill>
                <a:latin typeface="Cutive"/>
                <a:ea typeface="Cutive"/>
                <a:cs typeface="Cutive"/>
                <a:sym typeface="Cutive"/>
              </a:rPr>
              <a:t>Parent Star = K1-K2;</a:t>
            </a:r>
            <a:endParaRPr/>
          </a:p>
          <a:p>
            <a:pPr indent="0" lvl="0" marL="0" marR="0" rtl="0" algn="ctr">
              <a:lnSpc>
                <a:spcPct val="70000"/>
              </a:lnSpc>
              <a:spcBef>
                <a:spcPts val="1080"/>
              </a:spcBef>
              <a:spcAft>
                <a:spcPts val="0"/>
              </a:spcAft>
              <a:buNone/>
            </a:pPr>
            <a:r>
              <a:rPr lang="en-US" sz="2160">
                <a:solidFill>
                  <a:schemeClr val="lt1"/>
                </a:solidFill>
                <a:latin typeface="Cutive"/>
                <a:ea typeface="Cutive"/>
                <a:cs typeface="Cutive"/>
                <a:sym typeface="Cutive"/>
              </a:rPr>
              <a:t>Distance= 0.0312</a:t>
            </a:r>
            <a:endParaRPr/>
          </a:p>
          <a:p>
            <a:pPr indent="0" lvl="0" marL="0" marR="0" rtl="0" algn="ctr">
              <a:spcBef>
                <a:spcPts val="1080"/>
              </a:spcBef>
              <a:spcAft>
                <a:spcPts val="0"/>
              </a:spcAft>
              <a:buNone/>
            </a:pPr>
            <a:r>
              <a:t/>
            </a:r>
            <a:endParaRPr sz="2160">
              <a:solidFill>
                <a:schemeClr val="lt1"/>
              </a:solidFill>
              <a:latin typeface="Cutive"/>
              <a:ea typeface="Cutive"/>
              <a:cs typeface="Cutive"/>
              <a:sym typeface="Cutive"/>
            </a:endParaRPr>
          </a:p>
          <a:p>
            <a:pPr indent="0" lvl="0" marL="0" marR="0" rtl="0" algn="ctr">
              <a:spcBef>
                <a:spcPts val="1080"/>
              </a:spcBef>
              <a:spcAft>
                <a:spcPts val="0"/>
              </a:spcAft>
              <a:buNone/>
            </a:pPr>
            <a:r>
              <a:t/>
            </a:r>
            <a:endParaRPr sz="2160">
              <a:solidFill>
                <a:schemeClr val="lt1"/>
              </a:solidFill>
              <a:latin typeface="Cutive"/>
              <a:ea typeface="Cutive"/>
              <a:cs typeface="Cutive"/>
              <a:sym typeface="Cutive"/>
            </a:endParaRPr>
          </a:p>
        </p:txBody>
      </p:sp>
      <p:sp>
        <p:nvSpPr>
          <p:cNvPr id="460" name="Google Shape;460;p20"/>
          <p:cNvSpPr txBox="1"/>
          <p:nvPr/>
        </p:nvSpPr>
        <p:spPr>
          <a:xfrm>
            <a:off x="152400" y="377190"/>
            <a:ext cx="2362200" cy="347787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2000">
                <a:solidFill>
                  <a:schemeClr val="dk1"/>
                </a:solidFill>
                <a:latin typeface="Arial"/>
                <a:ea typeface="Arial"/>
                <a:cs typeface="Arial"/>
                <a:sym typeface="Arial"/>
              </a:rPr>
              <a:t>Please:</a:t>
            </a:r>
            <a:endParaRPr/>
          </a:p>
          <a:p>
            <a:pPr indent="-457200" lvl="0" marL="457200" marR="0" rtl="0" algn="l">
              <a:spcBef>
                <a:spcPts val="0"/>
              </a:spcBef>
              <a:spcAft>
                <a:spcPts val="0"/>
              </a:spcAft>
              <a:buClr>
                <a:schemeClr val="dk1"/>
              </a:buClr>
              <a:buSzPts val="2000"/>
              <a:buFont typeface="Arial"/>
              <a:buAutoNum type="arabicPeriod"/>
            </a:pPr>
            <a:r>
              <a:rPr b="1" lang="en-US" sz="2000">
                <a:solidFill>
                  <a:schemeClr val="dk1"/>
                </a:solidFill>
                <a:latin typeface="Arial"/>
                <a:ea typeface="Arial"/>
                <a:cs typeface="Arial"/>
                <a:sym typeface="Arial"/>
              </a:rPr>
              <a:t>Eschew complicated backgrounds</a:t>
            </a:r>
            <a:endParaRPr/>
          </a:p>
          <a:p>
            <a:pPr indent="-457200" lvl="0" marL="457200" marR="0" rtl="0" algn="l">
              <a:spcBef>
                <a:spcPts val="0"/>
              </a:spcBef>
              <a:spcAft>
                <a:spcPts val="0"/>
              </a:spcAft>
              <a:buClr>
                <a:schemeClr val="dk1"/>
              </a:buClr>
              <a:buSzPts val="2000"/>
              <a:buFont typeface="Arial"/>
              <a:buAutoNum type="arabicPeriod"/>
            </a:pPr>
            <a:r>
              <a:rPr b="1" lang="en-US" sz="2000">
                <a:solidFill>
                  <a:schemeClr val="dk1"/>
                </a:solidFill>
                <a:latin typeface="Arial"/>
                <a:ea typeface="Arial"/>
                <a:cs typeface="Arial"/>
                <a:sym typeface="Arial"/>
              </a:rPr>
              <a:t>Conferences sometimes post talks; people will steal your slides; label them!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1"/>
          <p:cNvSpPr txBox="1"/>
          <p:nvPr/>
        </p:nvSpPr>
        <p:spPr>
          <a:xfrm>
            <a:off x="5319252" y="2800508"/>
            <a:ext cx="3624723" cy="25853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700"/>
              <a:buFont typeface="Calibri"/>
              <a:buNone/>
            </a:pPr>
            <a:r>
              <a:rPr b="1" i="0" lang="en-US" sz="2700" u="none" cap="none" strike="noStrike">
                <a:solidFill>
                  <a:srgbClr val="FFFF00"/>
                </a:solidFill>
                <a:latin typeface="Calibri"/>
                <a:ea typeface="Calibri"/>
                <a:cs typeface="Calibri"/>
                <a:sym typeface="Calibri"/>
              </a:rPr>
              <a:t>The most common type of planet we know about in our Galaxy is missing from our Solar System</a:t>
            </a:r>
            <a:endParaRPr/>
          </a:p>
          <a:p>
            <a:pPr indent="0" lvl="0" marL="0" marR="0" rtl="0" algn="l">
              <a:lnSpc>
                <a:spcPct val="100000"/>
              </a:lnSpc>
              <a:spcBef>
                <a:spcPts val="0"/>
              </a:spcBef>
              <a:spcAft>
                <a:spcPts val="0"/>
              </a:spcAft>
              <a:buClr>
                <a:schemeClr val="dk1"/>
              </a:buClr>
              <a:buSzPts val="2700"/>
              <a:buFont typeface="Arial"/>
              <a:buNone/>
            </a:pPr>
            <a:r>
              <a:t/>
            </a:r>
            <a:endParaRPr b="1" i="0" sz="2700" u="none" cap="none" strike="noStrike">
              <a:solidFill>
                <a:srgbClr val="FFFFFF"/>
              </a:solidFill>
              <a:latin typeface="Calibri"/>
              <a:ea typeface="Calibri"/>
              <a:cs typeface="Calibri"/>
              <a:sym typeface="Calibri"/>
            </a:endParaRPr>
          </a:p>
        </p:txBody>
      </p:sp>
      <p:sp>
        <p:nvSpPr>
          <p:cNvPr id="467" name="Google Shape;467;p21"/>
          <p:cNvSpPr txBox="1"/>
          <p:nvPr>
            <p:ph type="title"/>
          </p:nvPr>
        </p:nvSpPr>
        <p:spPr>
          <a:xfrm>
            <a:off x="0" y="1"/>
            <a:ext cx="9144000" cy="589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300"/>
              <a:buFont typeface="Arial"/>
              <a:buNone/>
            </a:pPr>
            <a:r>
              <a:rPr lang="en-US"/>
              <a:t>Limit your Animations</a:t>
            </a:r>
            <a:endParaRPr/>
          </a:p>
        </p:txBody>
      </p:sp>
      <p:pic>
        <p:nvPicPr>
          <p:cNvPr id="468" name="Google Shape;468;p21"/>
          <p:cNvPicPr preferRelativeResize="0"/>
          <p:nvPr/>
        </p:nvPicPr>
        <p:blipFill rotWithShape="1">
          <a:blip r:embed="rId3">
            <a:alphaModFix/>
          </a:blip>
          <a:srcRect b="2332" l="8482" r="4240" t="5547"/>
          <a:stretch/>
        </p:blipFill>
        <p:spPr>
          <a:xfrm>
            <a:off x="381359" y="742719"/>
            <a:ext cx="4529855" cy="4346459"/>
          </a:xfrm>
          <a:prstGeom prst="rect">
            <a:avLst/>
          </a:prstGeom>
          <a:solidFill>
            <a:schemeClr val="lt1"/>
          </a:solidFill>
          <a:ln>
            <a:noFill/>
          </a:ln>
        </p:spPr>
      </p:pic>
      <p:sp>
        <p:nvSpPr>
          <p:cNvPr id="469" name="Google Shape;469;p21"/>
          <p:cNvSpPr/>
          <p:nvPr/>
        </p:nvSpPr>
        <p:spPr>
          <a:xfrm rot="-608028">
            <a:off x="1232708" y="2660800"/>
            <a:ext cx="1877741" cy="706303"/>
          </a:xfrm>
          <a:prstGeom prst="ellipse">
            <a:avLst/>
          </a:prstGeom>
          <a:solidFill>
            <a:srgbClr val="FFFF00">
              <a:alpha val="29803"/>
            </a:srgbClr>
          </a:solidFill>
          <a:ln cap="flat" cmpd="sng" w="63500">
            <a:solidFill>
              <a:srgbClr val="FFC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22"/>
          <p:cNvSpPr txBox="1"/>
          <p:nvPr/>
        </p:nvSpPr>
        <p:spPr>
          <a:xfrm>
            <a:off x="5319252" y="2800508"/>
            <a:ext cx="3624723" cy="25853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700"/>
              <a:buFont typeface="Calibri"/>
              <a:buNone/>
            </a:pPr>
            <a:r>
              <a:rPr b="1" i="0" lang="en-US" sz="2700" u="none" cap="none" strike="noStrike">
                <a:solidFill>
                  <a:srgbClr val="FFFF00"/>
                </a:solidFill>
                <a:latin typeface="Calibri"/>
                <a:ea typeface="Calibri"/>
                <a:cs typeface="Calibri"/>
                <a:sym typeface="Calibri"/>
              </a:rPr>
              <a:t>The most common type of planet we know about in our Galaxy is missing from our Solar System</a:t>
            </a:r>
            <a:endParaRPr/>
          </a:p>
          <a:p>
            <a:pPr indent="0" lvl="0" marL="0" marR="0" rtl="0" algn="l">
              <a:lnSpc>
                <a:spcPct val="100000"/>
              </a:lnSpc>
              <a:spcBef>
                <a:spcPts val="0"/>
              </a:spcBef>
              <a:spcAft>
                <a:spcPts val="0"/>
              </a:spcAft>
              <a:buClr>
                <a:schemeClr val="dk1"/>
              </a:buClr>
              <a:buSzPts val="2700"/>
              <a:buFont typeface="Arial"/>
              <a:buNone/>
            </a:pPr>
            <a:r>
              <a:t/>
            </a:r>
            <a:endParaRPr b="1" i="0" sz="2700" u="none" cap="none" strike="noStrike">
              <a:solidFill>
                <a:srgbClr val="FFFFFF"/>
              </a:solidFill>
              <a:latin typeface="Calibri"/>
              <a:ea typeface="Calibri"/>
              <a:cs typeface="Calibri"/>
              <a:sym typeface="Calibri"/>
            </a:endParaRPr>
          </a:p>
        </p:txBody>
      </p:sp>
      <p:sp>
        <p:nvSpPr>
          <p:cNvPr id="476" name="Google Shape;476;p22"/>
          <p:cNvSpPr txBox="1"/>
          <p:nvPr>
            <p:ph type="title"/>
          </p:nvPr>
        </p:nvSpPr>
        <p:spPr>
          <a:xfrm>
            <a:off x="0" y="1"/>
            <a:ext cx="9144000" cy="589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300"/>
              <a:buFont typeface="Arial"/>
              <a:buNone/>
            </a:pPr>
            <a:r>
              <a:rPr lang="en-US"/>
              <a:t>Limit your Animations</a:t>
            </a:r>
            <a:endParaRPr/>
          </a:p>
        </p:txBody>
      </p:sp>
      <p:pic>
        <p:nvPicPr>
          <p:cNvPr id="477" name="Google Shape;477;p22"/>
          <p:cNvPicPr preferRelativeResize="0"/>
          <p:nvPr/>
        </p:nvPicPr>
        <p:blipFill rotWithShape="1">
          <a:blip r:embed="rId3">
            <a:alphaModFix/>
          </a:blip>
          <a:srcRect b="2332" l="8482" r="4240" t="5547"/>
          <a:stretch/>
        </p:blipFill>
        <p:spPr>
          <a:xfrm>
            <a:off x="381359" y="742719"/>
            <a:ext cx="4529855" cy="4346459"/>
          </a:xfrm>
          <a:prstGeom prst="rect">
            <a:avLst/>
          </a:prstGeom>
          <a:solidFill>
            <a:schemeClr val="lt1"/>
          </a:solidFill>
          <a:ln>
            <a:noFill/>
          </a:ln>
        </p:spPr>
      </p:pic>
      <p:sp>
        <p:nvSpPr>
          <p:cNvPr id="478" name="Google Shape;478;p22"/>
          <p:cNvSpPr/>
          <p:nvPr/>
        </p:nvSpPr>
        <p:spPr>
          <a:xfrm rot="-608028">
            <a:off x="1232708" y="2660800"/>
            <a:ext cx="1877741" cy="706303"/>
          </a:xfrm>
          <a:prstGeom prst="ellipse">
            <a:avLst/>
          </a:prstGeom>
          <a:solidFill>
            <a:srgbClr val="FFFF00">
              <a:alpha val="29803"/>
            </a:srgbClr>
          </a:solidFill>
          <a:ln cap="flat" cmpd="sng" w="63500">
            <a:solidFill>
              <a:srgbClr val="FFC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479" name="Google Shape;479;p22"/>
          <p:cNvSpPr txBox="1"/>
          <p:nvPr/>
        </p:nvSpPr>
        <p:spPr>
          <a:xfrm>
            <a:off x="5181600" y="895350"/>
            <a:ext cx="376237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I’m so distracted, I have no idea what this slide says!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5"/>
                                        </p:tgtEl>
                                        <p:attrNameLst>
                                          <p:attrName>style.visibility</p:attrName>
                                        </p:attrNameLst>
                                      </p:cBhvr>
                                      <p:to>
                                        <p:strVal val="visible"/>
                                      </p:to>
                                    </p:set>
                                    <p:anim calcmode="lin" valueType="num">
                                      <p:cBhvr additive="base">
                                        <p:cTn dur="500"/>
                                        <p:tgtEl>
                                          <p:spTgt spid="47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par>
                          <p:cTn fill="hold">
                            <p:stCondLst>
                              <p:cond delay="1500"/>
                            </p:stCondLst>
                            <p:childTnLst>
                              <p:par>
                                <p:cTn fill="hold" nodeType="afterEffect" presetClass="entr" presetID="10" presetSubtype="0">
                                  <p:stCondLst>
                                    <p:cond delay="2000"/>
                                  </p:stCondLst>
                                  <p:childTnLst>
                                    <p:set>
                                      <p:cBhvr>
                                        <p:cTn dur="1" fill="hold">
                                          <p:stCondLst>
                                            <p:cond delay="0"/>
                                          </p:stCondLst>
                                        </p:cTn>
                                        <p:tgtEl>
                                          <p:spTgt spid="478"/>
                                        </p:tgtEl>
                                        <p:attrNameLst>
                                          <p:attrName>style.visibility</p:attrName>
                                        </p:attrNameLst>
                                      </p:cBhvr>
                                      <p:to>
                                        <p:strVal val="visible"/>
                                      </p:to>
                                    </p:set>
                                    <p:animEffect filter="fade" transition="in">
                                      <p:cBhvr>
                                        <p:cTn dur="2000"/>
                                        <p:tgtEl>
                                          <p:spTgt spid="478"/>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822"/>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23"/>
          <p:cNvSpPr txBox="1"/>
          <p:nvPr>
            <p:ph type="title"/>
          </p:nvPr>
        </p:nvSpPr>
        <p:spPr>
          <a:xfrm>
            <a:off x="457200" y="0"/>
            <a:ext cx="8229600" cy="140589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Screen Sizes May Not Scale with Room Size </a:t>
            </a:r>
            <a:br>
              <a:rPr lang="en-US">
                <a:latin typeface="Arial"/>
                <a:ea typeface="Arial"/>
                <a:cs typeface="Arial"/>
                <a:sym typeface="Arial"/>
              </a:rPr>
            </a:br>
            <a:r>
              <a:rPr lang="en-US" sz="2160">
                <a:latin typeface="Arial"/>
                <a:ea typeface="Arial"/>
                <a:cs typeface="Arial"/>
                <a:sym typeface="Arial"/>
              </a:rPr>
              <a:t>V = (screen width / room length)</a:t>
            </a:r>
            <a:endParaRPr>
              <a:latin typeface="Arial"/>
              <a:ea typeface="Arial"/>
              <a:cs typeface="Arial"/>
              <a:sym typeface="Arial"/>
            </a:endParaRPr>
          </a:p>
        </p:txBody>
      </p:sp>
      <p:sp>
        <p:nvSpPr>
          <p:cNvPr id="486" name="Google Shape;486;p23"/>
          <p:cNvSpPr txBox="1"/>
          <p:nvPr>
            <p:ph idx="1" type="body"/>
          </p:nvPr>
        </p:nvSpPr>
        <p:spPr>
          <a:xfrm>
            <a:off x="1948815" y="1543050"/>
            <a:ext cx="5246370" cy="3394710"/>
          </a:xfrm>
          <a:prstGeom prst="rect">
            <a:avLst/>
          </a:prstGeom>
          <a:noFill/>
          <a:ln>
            <a:noFill/>
          </a:ln>
        </p:spPr>
        <p:txBody>
          <a:bodyPr anchorCtr="0" anchor="t" bIns="45700" lIns="91425" spcFirstLastPara="1" rIns="91425" wrap="square" tIns="45700">
            <a:noAutofit/>
          </a:bodyPr>
          <a:lstStyle/>
          <a:p>
            <a:pPr indent="-235744" lvl="0" marL="235744" rtl="0" algn="l">
              <a:spcBef>
                <a:spcPts val="0"/>
              </a:spcBef>
              <a:spcAft>
                <a:spcPts val="0"/>
              </a:spcAft>
              <a:buSzPts val="2310"/>
              <a:buChar char="⚫"/>
            </a:pPr>
            <a:r>
              <a:rPr lang="en-US">
                <a:latin typeface="Arial"/>
                <a:ea typeface="Arial"/>
                <a:cs typeface="Arial"/>
                <a:sym typeface="Arial"/>
              </a:rPr>
              <a:t>Tuve</a:t>
            </a:r>
            <a:endParaRPr/>
          </a:p>
          <a:p>
            <a:pPr indent="-227172" lvl="1" marL="462915" rtl="0" algn="l">
              <a:spcBef>
                <a:spcPts val="405"/>
              </a:spcBef>
              <a:spcAft>
                <a:spcPts val="0"/>
              </a:spcAft>
              <a:buSzPts val="1980"/>
              <a:buChar char="⚫"/>
            </a:pPr>
            <a:r>
              <a:rPr lang="en-US">
                <a:latin typeface="Arial"/>
                <a:ea typeface="Arial"/>
                <a:cs typeface="Arial"/>
                <a:sym typeface="Arial"/>
              </a:rPr>
              <a:t>V = 6 ft / 35 ft = 0.17</a:t>
            </a:r>
            <a:endParaRPr/>
          </a:p>
          <a:p>
            <a:pPr indent="-235744" lvl="0" marL="235744" rtl="0" algn="l">
              <a:spcBef>
                <a:spcPts val="1350"/>
              </a:spcBef>
              <a:spcAft>
                <a:spcPts val="0"/>
              </a:spcAft>
              <a:buSzPts val="2310"/>
              <a:buChar char="⚫"/>
            </a:pPr>
            <a:r>
              <a:rPr lang="en-US">
                <a:latin typeface="Arial"/>
                <a:ea typeface="Arial"/>
                <a:cs typeface="Arial"/>
                <a:sym typeface="Arial"/>
              </a:rPr>
              <a:t>ACC</a:t>
            </a:r>
            <a:endParaRPr/>
          </a:p>
          <a:p>
            <a:pPr indent="-227172" lvl="1" marL="462915" rtl="0" algn="l">
              <a:spcBef>
                <a:spcPts val="405"/>
              </a:spcBef>
              <a:spcAft>
                <a:spcPts val="0"/>
              </a:spcAft>
              <a:buSzPts val="1980"/>
              <a:buChar char="⚫"/>
            </a:pPr>
            <a:r>
              <a:rPr lang="en-US">
                <a:latin typeface="Arial"/>
                <a:ea typeface="Arial"/>
                <a:cs typeface="Arial"/>
                <a:sym typeface="Arial"/>
              </a:rPr>
              <a:t>V(Screen) = 8 ft / 24 ft = 0.3 </a:t>
            </a:r>
            <a:endParaRPr/>
          </a:p>
          <a:p>
            <a:pPr indent="-227172" lvl="1" marL="462915" rtl="0" algn="l">
              <a:spcBef>
                <a:spcPts val="405"/>
              </a:spcBef>
              <a:spcAft>
                <a:spcPts val="0"/>
              </a:spcAft>
              <a:buSzPts val="1980"/>
              <a:buChar char="⚫"/>
            </a:pPr>
            <a:r>
              <a:rPr lang="en-US">
                <a:latin typeface="Arial"/>
                <a:ea typeface="Arial"/>
                <a:cs typeface="Arial"/>
                <a:sym typeface="Arial"/>
              </a:rPr>
              <a:t>V(TV) = 5 ft / 24 ft = 0.21</a:t>
            </a:r>
            <a:endParaRPr/>
          </a:p>
          <a:p>
            <a:pPr indent="-235744" lvl="0" marL="235744" rtl="0" algn="l">
              <a:spcBef>
                <a:spcPts val="1350"/>
              </a:spcBef>
              <a:spcAft>
                <a:spcPts val="0"/>
              </a:spcAft>
              <a:buSzPts val="2310"/>
              <a:buChar char="⚫"/>
            </a:pPr>
            <a:r>
              <a:rPr lang="en-US">
                <a:latin typeface="Arial"/>
                <a:ea typeface="Arial"/>
                <a:cs typeface="Arial"/>
                <a:sym typeface="Arial"/>
              </a:rPr>
              <a:t>Greenwalt Seminar Room</a:t>
            </a:r>
            <a:endParaRPr/>
          </a:p>
          <a:p>
            <a:pPr indent="-227172" lvl="1" marL="462915" rtl="0" algn="l">
              <a:spcBef>
                <a:spcPts val="405"/>
              </a:spcBef>
              <a:spcAft>
                <a:spcPts val="0"/>
              </a:spcAft>
              <a:buSzPts val="1980"/>
              <a:buChar char="⚫"/>
            </a:pPr>
            <a:r>
              <a:rPr lang="en-US">
                <a:latin typeface="Arial"/>
                <a:ea typeface="Arial"/>
                <a:cs typeface="Arial"/>
                <a:sym typeface="Arial"/>
              </a:rPr>
              <a:t>V = 9.25 ft / 45 ft = 0.20</a:t>
            </a:r>
            <a:endParaRPr/>
          </a:p>
          <a:p>
            <a:pPr indent="-235744" lvl="0" marL="235744" rtl="0" algn="l">
              <a:spcBef>
                <a:spcPts val="1350"/>
              </a:spcBef>
              <a:spcAft>
                <a:spcPts val="0"/>
              </a:spcAft>
              <a:buSzPts val="2310"/>
              <a:buChar char="⚫"/>
            </a:pPr>
            <a:r>
              <a:rPr lang="en-US">
                <a:latin typeface="Arial"/>
                <a:ea typeface="Arial"/>
                <a:cs typeface="Arial"/>
                <a:sym typeface="Arial"/>
              </a:rPr>
              <a:t>AAS Ballroom</a:t>
            </a:r>
            <a:endParaRPr/>
          </a:p>
          <a:p>
            <a:pPr indent="-227172" lvl="1" marL="462915" rtl="0" algn="l">
              <a:spcBef>
                <a:spcPts val="405"/>
              </a:spcBef>
              <a:spcAft>
                <a:spcPts val="0"/>
              </a:spcAft>
              <a:buSzPts val="1980"/>
              <a:buChar char="⚫"/>
            </a:pPr>
            <a:r>
              <a:rPr lang="en-US">
                <a:latin typeface="Arial"/>
                <a:ea typeface="Arial"/>
                <a:cs typeface="Arial"/>
                <a:sym typeface="Arial"/>
              </a:rPr>
              <a:t>V = 8 ft / 90 ft = 0.09</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4"/>
          <p:cNvSpPr txBox="1"/>
          <p:nvPr>
            <p:ph type="title"/>
          </p:nvPr>
        </p:nvSpPr>
        <p:spPr>
          <a:xfrm>
            <a:off x="0" y="80010"/>
            <a:ext cx="9144000" cy="104394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Six General Principles</a:t>
            </a:r>
            <a:br>
              <a:rPr lang="en-US">
                <a:latin typeface="Arial"/>
                <a:ea typeface="Arial"/>
                <a:cs typeface="Arial"/>
                <a:sym typeface="Arial"/>
              </a:rPr>
            </a:br>
            <a:r>
              <a:rPr lang="en-US"/>
              <a:t>GOAL: Tell your audience something interesting</a:t>
            </a:r>
            <a:endParaRPr>
              <a:latin typeface="Arial"/>
              <a:ea typeface="Arial"/>
              <a:cs typeface="Arial"/>
              <a:sym typeface="Arial"/>
            </a:endParaRPr>
          </a:p>
        </p:txBody>
      </p:sp>
      <p:sp>
        <p:nvSpPr>
          <p:cNvPr id="493" name="Google Shape;493;p24"/>
          <p:cNvSpPr txBox="1"/>
          <p:nvPr/>
        </p:nvSpPr>
        <p:spPr>
          <a:xfrm>
            <a:off x="2438400" y="1352550"/>
            <a:ext cx="5427822" cy="3124200"/>
          </a:xfrm>
          <a:prstGeom prst="rect">
            <a:avLst/>
          </a:prstGeom>
          <a:noFill/>
          <a:ln>
            <a:noFill/>
          </a:ln>
        </p:spPr>
        <p:txBody>
          <a:bodyPr anchorCtr="0" anchor="t" bIns="45700" lIns="91425" spcFirstLastPara="1" rIns="91425" wrap="square" tIns="45700">
            <a:noAutofit/>
          </a:bodyPr>
          <a:lstStyle/>
          <a:p>
            <a:pPr indent="-411480" lvl="0" marL="411480" marR="0" rtl="0" algn="l">
              <a:spcBef>
                <a:spcPts val="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Know your audience</a:t>
            </a:r>
            <a:endParaRPr sz="1560">
              <a:solidFill>
                <a:srgbClr val="000000"/>
              </a:solidFill>
              <a:latin typeface="Arial"/>
              <a:ea typeface="Arial"/>
              <a:cs typeface="Arial"/>
              <a:sym typeface="Arial"/>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You must have an outline</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Practice, Practice, Practice</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Dress well</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Make good slides</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Confront your imposter syndrome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5"/>
          <p:cNvSpPr txBox="1"/>
          <p:nvPr>
            <p:ph type="title"/>
          </p:nvPr>
        </p:nvSpPr>
        <p:spPr>
          <a:xfrm>
            <a:off x="951548" y="80010"/>
            <a:ext cx="7238048" cy="54864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Talks and Imposter Syndrome</a:t>
            </a:r>
            <a:endParaRPr/>
          </a:p>
        </p:txBody>
      </p:sp>
      <p:sp>
        <p:nvSpPr>
          <p:cNvPr id="500" name="Google Shape;500;p25"/>
          <p:cNvSpPr/>
          <p:nvPr/>
        </p:nvSpPr>
        <p:spPr>
          <a:xfrm>
            <a:off x="662940" y="788670"/>
            <a:ext cx="7612380" cy="397031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520"/>
              <a:buFont typeface="Noto Sans Symbols"/>
              <a:buChar char="▪"/>
            </a:pPr>
            <a:r>
              <a:rPr b="1" lang="en-US" sz="2520">
                <a:solidFill>
                  <a:schemeClr val="dk1"/>
                </a:solidFill>
                <a:latin typeface="Arial"/>
                <a:ea typeface="Arial"/>
                <a:cs typeface="Arial"/>
                <a:sym typeface="Arial"/>
              </a:rPr>
              <a:t>Your achievements are the data to combat imposter syndrome</a:t>
            </a:r>
            <a:endParaRPr/>
          </a:p>
          <a:p>
            <a:pPr indent="-457200" lvl="2" marL="1169988" marR="0" rtl="0" algn="l">
              <a:spcBef>
                <a:spcPts val="0"/>
              </a:spcBef>
              <a:spcAft>
                <a:spcPts val="0"/>
              </a:spcAft>
              <a:buClr>
                <a:schemeClr val="dk1"/>
              </a:buClr>
              <a:buSzPts val="2520"/>
              <a:buFont typeface="Noto Sans Symbols"/>
              <a:buChar char="▪"/>
            </a:pPr>
            <a:r>
              <a:rPr b="0" i="0" lang="en-US" sz="2520" u="none" cap="none" strike="noStrike">
                <a:solidFill>
                  <a:schemeClr val="dk1"/>
                </a:solidFill>
                <a:latin typeface="Arial"/>
                <a:ea typeface="Arial"/>
                <a:cs typeface="Arial"/>
                <a:sym typeface="Arial"/>
              </a:rPr>
              <a:t>Talks are a chance to rehash your successes</a:t>
            </a:r>
            <a:endParaRPr/>
          </a:p>
          <a:p>
            <a:pPr indent="-457200" lvl="0" marL="457200" marR="0" rtl="0" algn="l">
              <a:spcBef>
                <a:spcPts val="0"/>
              </a:spcBef>
              <a:spcAft>
                <a:spcPts val="0"/>
              </a:spcAft>
              <a:buClr>
                <a:schemeClr val="dk1"/>
              </a:buClr>
              <a:buSzPts val="2520"/>
              <a:buFont typeface="Noto Sans Symbols"/>
              <a:buChar char="▪"/>
            </a:pPr>
            <a:r>
              <a:rPr b="1" lang="en-US" sz="2520">
                <a:solidFill>
                  <a:schemeClr val="dk1"/>
                </a:solidFill>
                <a:latin typeface="Arial"/>
                <a:ea typeface="Arial"/>
                <a:cs typeface="Arial"/>
                <a:sym typeface="Arial"/>
              </a:rPr>
              <a:t>Overcoming the fear of questions: Remember, sometimes good enough is good enough</a:t>
            </a:r>
            <a:endParaRPr/>
          </a:p>
          <a:p>
            <a:pPr indent="-457200" lvl="1" marL="812800" marR="0" rtl="0" algn="l">
              <a:spcBef>
                <a:spcPts val="0"/>
              </a:spcBef>
              <a:spcAft>
                <a:spcPts val="0"/>
              </a:spcAft>
              <a:buClr>
                <a:schemeClr val="dk1"/>
              </a:buClr>
              <a:buSzPts val="2520"/>
              <a:buFont typeface="Noto Sans Symbols"/>
              <a:buChar char="▪"/>
            </a:pPr>
            <a:r>
              <a:rPr b="0" i="0" lang="en-US" sz="2520" u="none" cap="none" strike="noStrike">
                <a:solidFill>
                  <a:schemeClr val="dk1"/>
                </a:solidFill>
                <a:latin typeface="Arial"/>
                <a:ea typeface="Arial"/>
                <a:cs typeface="Arial"/>
                <a:sym typeface="Arial"/>
              </a:rPr>
              <a:t>If you get a hard question – give some extra information, offer to discuss later</a:t>
            </a:r>
            <a:endParaRPr/>
          </a:p>
          <a:p>
            <a:pPr indent="-457200" lvl="0" marL="457200" marR="0" rtl="0" algn="l">
              <a:spcBef>
                <a:spcPts val="0"/>
              </a:spcBef>
              <a:spcAft>
                <a:spcPts val="0"/>
              </a:spcAft>
              <a:buClr>
                <a:schemeClr val="dk1"/>
              </a:buClr>
              <a:buSzPts val="2520"/>
              <a:buFont typeface="Noto Sans Symbols"/>
              <a:buChar char="▪"/>
            </a:pPr>
            <a:r>
              <a:rPr b="1" lang="en-US" sz="2520">
                <a:solidFill>
                  <a:schemeClr val="dk1"/>
                </a:solidFill>
                <a:latin typeface="Arial"/>
                <a:ea typeface="Arial"/>
                <a:cs typeface="Arial"/>
                <a:sym typeface="Arial"/>
              </a:rPr>
              <a:t>Practice!</a:t>
            </a:r>
            <a:r>
              <a:rPr lang="en-US" sz="2520">
                <a:solidFill>
                  <a:schemeClr val="dk1"/>
                </a:solidFill>
                <a:latin typeface="Arial"/>
                <a:ea typeface="Arial"/>
                <a:cs typeface="Arial"/>
                <a:sym typeface="Arial"/>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26"/>
          <p:cNvSpPr txBox="1"/>
          <p:nvPr>
            <p:ph type="title"/>
          </p:nvPr>
        </p:nvSpPr>
        <p:spPr>
          <a:xfrm>
            <a:off x="1845945" y="257175"/>
            <a:ext cx="5429250" cy="698659"/>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BBR Library Resources </a:t>
            </a:r>
            <a:br>
              <a:rPr lang="en-US">
                <a:latin typeface="Arial"/>
                <a:ea typeface="Arial"/>
                <a:cs typeface="Arial"/>
                <a:sym typeface="Arial"/>
              </a:rPr>
            </a:br>
            <a:r>
              <a:rPr lang="en-US" sz="1620">
                <a:latin typeface="Arial"/>
                <a:ea typeface="Arial"/>
                <a:cs typeface="Arial"/>
                <a:sym typeface="Arial"/>
              </a:rPr>
              <a:t>Provided by Shaun Hardy</a:t>
            </a:r>
            <a:endParaRPr/>
          </a:p>
        </p:txBody>
      </p:sp>
      <p:sp>
        <p:nvSpPr>
          <p:cNvPr id="507" name="Google Shape;507;p26"/>
          <p:cNvSpPr/>
          <p:nvPr/>
        </p:nvSpPr>
        <p:spPr>
          <a:xfrm>
            <a:off x="228600" y="977266"/>
            <a:ext cx="7955280" cy="36245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20">
                <a:solidFill>
                  <a:schemeClr val="dk1"/>
                </a:solidFill>
                <a:latin typeface="Arial"/>
                <a:ea typeface="Arial"/>
                <a:cs typeface="Arial"/>
                <a:sym typeface="Arial"/>
              </a:rPr>
              <a:t>See Library website: </a:t>
            </a:r>
            <a:r>
              <a:rPr lang="en-US" sz="1620" u="sng">
                <a:solidFill>
                  <a:schemeClr val="dk1"/>
                </a:solidFill>
                <a:latin typeface="Arial"/>
                <a:ea typeface="Arial"/>
                <a:cs typeface="Arial"/>
                <a:sym typeface="Arial"/>
                <a:hlinkClick r:id="rId3">
                  <a:extLst>
                    <a:ext uri="{A12FA001-AC4F-418D-AE19-62706E023703}">
                      <ahyp:hlinkClr val="tx"/>
                    </a:ext>
                  </a:extLst>
                </a:hlinkClick>
              </a:rPr>
              <a:t>https://library.carnegiescience.edu</a:t>
            </a:r>
            <a:r>
              <a:rPr lang="en-US" sz="162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1620">
                <a:solidFill>
                  <a:schemeClr val="dk1"/>
                </a:solidFill>
                <a:latin typeface="Arial"/>
                <a:ea typeface="Arial"/>
                <a:cs typeface="Arial"/>
                <a:sym typeface="Arial"/>
              </a:rPr>
              <a:t>	➡ Quick Links … Books, Maps, Media</a:t>
            </a:r>
            <a:endParaRPr/>
          </a:p>
          <a:p>
            <a:pPr indent="0" lvl="0" marL="0" marR="0" rtl="0" algn="l">
              <a:spcBef>
                <a:spcPts val="0"/>
              </a:spcBef>
              <a:spcAft>
                <a:spcPts val="0"/>
              </a:spcAft>
              <a:buNone/>
            </a:pPr>
            <a:r>
              <a:rPr lang="en-US" sz="1620">
                <a:solidFill>
                  <a:schemeClr val="dk1"/>
                </a:solidFill>
                <a:latin typeface="Arial"/>
                <a:ea typeface="Arial"/>
                <a:cs typeface="Arial"/>
                <a:sym typeface="Arial"/>
              </a:rPr>
              <a:t>	➡ Find Books on … </a:t>
            </a:r>
            <a:r>
              <a:rPr b="1" lang="en-US" sz="1620">
                <a:solidFill>
                  <a:schemeClr val="dk1"/>
                </a:solidFill>
                <a:latin typeface="Arial"/>
                <a:ea typeface="Arial"/>
                <a:cs typeface="Arial"/>
                <a:sym typeface="Arial"/>
              </a:rPr>
              <a:t>Preparing Talks, Posters, and Graphics</a:t>
            </a:r>
            <a:endParaRPr/>
          </a:p>
          <a:p>
            <a:pPr indent="0" lvl="0" marL="0" marR="0" rtl="0" algn="l">
              <a:spcBef>
                <a:spcPts val="0"/>
              </a:spcBef>
              <a:spcAft>
                <a:spcPts val="0"/>
              </a:spcAft>
              <a:buNone/>
            </a:pPr>
            <a:r>
              <a:t/>
            </a:r>
            <a:endParaRPr b="1" sz="1620" u="sng">
              <a:solidFill>
                <a:schemeClr val="dk1"/>
              </a:solidFill>
              <a:latin typeface="Arial"/>
              <a:ea typeface="Arial"/>
              <a:cs typeface="Arial"/>
              <a:sym typeface="Arial"/>
            </a:endParaRPr>
          </a:p>
          <a:p>
            <a:pPr indent="0" lvl="0" marL="0" marR="0" rtl="0" algn="l">
              <a:spcBef>
                <a:spcPts val="0"/>
              </a:spcBef>
              <a:spcAft>
                <a:spcPts val="0"/>
              </a:spcAft>
              <a:buNone/>
            </a:pPr>
            <a:r>
              <a:rPr b="1" lang="en-US" sz="1620" u="sng">
                <a:solidFill>
                  <a:schemeClr val="dk1"/>
                </a:solidFill>
                <a:latin typeface="Arial"/>
                <a:ea typeface="Arial"/>
                <a:cs typeface="Arial"/>
                <a:sym typeface="Arial"/>
              </a:rPr>
              <a:t>Examples:</a:t>
            </a:r>
            <a:endParaRPr/>
          </a:p>
          <a:p>
            <a:pPr indent="-257175" lvl="0" marL="257175" marR="0" rtl="0" algn="l">
              <a:lnSpc>
                <a:spcPct val="150000"/>
              </a:lnSpc>
              <a:spcBef>
                <a:spcPts val="0"/>
              </a:spcBef>
              <a:spcAft>
                <a:spcPts val="0"/>
              </a:spcAft>
              <a:buClr>
                <a:schemeClr val="dk1"/>
              </a:buClr>
              <a:buSzPts val="1440"/>
              <a:buFont typeface="Arial"/>
              <a:buChar char="•"/>
            </a:pPr>
            <a:r>
              <a:rPr b="1" lang="en-US" sz="1440" u="sng">
                <a:solidFill>
                  <a:schemeClr val="dk1"/>
                </a:solidFill>
                <a:latin typeface="Arial"/>
                <a:ea typeface="Arial"/>
                <a:cs typeface="Arial"/>
                <a:sym typeface="Arial"/>
              </a:rPr>
              <a:t>The craft of scientific presentations : critical steps to succeed and critical errors to avoid</a:t>
            </a:r>
            <a:r>
              <a:rPr lang="en-US" sz="1440" u="sng">
                <a:solidFill>
                  <a:schemeClr val="dk1"/>
                </a:solidFill>
                <a:latin typeface="Arial"/>
                <a:ea typeface="Arial"/>
                <a:cs typeface="Arial"/>
                <a:sym typeface="Arial"/>
              </a:rPr>
              <a:t> / Michael Alley</a:t>
            </a:r>
            <a:endParaRPr sz="1440" u="sng">
              <a:solidFill>
                <a:schemeClr val="dk1"/>
              </a:solidFill>
              <a:latin typeface="Arial"/>
              <a:ea typeface="Arial"/>
              <a:cs typeface="Arial"/>
              <a:sym typeface="Arial"/>
            </a:endParaRPr>
          </a:p>
          <a:p>
            <a:pPr indent="-257175" lvl="0" marL="257175" marR="0" rtl="0" algn="l">
              <a:lnSpc>
                <a:spcPct val="150000"/>
              </a:lnSpc>
              <a:spcBef>
                <a:spcPts val="0"/>
              </a:spcBef>
              <a:spcAft>
                <a:spcPts val="0"/>
              </a:spcAft>
              <a:buClr>
                <a:schemeClr val="dk1"/>
              </a:buClr>
              <a:buSzPts val="1440"/>
              <a:buFont typeface="Arial"/>
              <a:buChar char="•"/>
            </a:pPr>
            <a:r>
              <a:rPr b="1" lang="en-US" sz="1440" u="sng">
                <a:solidFill>
                  <a:schemeClr val="dk1"/>
                </a:solidFill>
                <a:latin typeface="Arial"/>
                <a:ea typeface="Arial"/>
                <a:cs typeface="Arial"/>
                <a:sym typeface="Arial"/>
              </a:rPr>
              <a:t>Dazzle 'em with style : the art of oral scientific presentation</a:t>
            </a:r>
            <a:r>
              <a:rPr lang="en-US" sz="1440" u="sng">
                <a:solidFill>
                  <a:schemeClr val="dk1"/>
                </a:solidFill>
                <a:latin typeface="Arial"/>
                <a:ea typeface="Arial"/>
                <a:cs typeface="Arial"/>
                <a:sym typeface="Arial"/>
              </a:rPr>
              <a:t> / Robert R.H. Anholt</a:t>
            </a:r>
            <a:endParaRPr sz="1440" u="sng">
              <a:solidFill>
                <a:schemeClr val="dk1"/>
              </a:solidFill>
              <a:latin typeface="Arial"/>
              <a:ea typeface="Arial"/>
              <a:cs typeface="Arial"/>
              <a:sym typeface="Arial"/>
            </a:endParaRPr>
          </a:p>
          <a:p>
            <a:pPr indent="-257175" lvl="0" marL="257175" marR="0" rtl="0" algn="l">
              <a:lnSpc>
                <a:spcPct val="150000"/>
              </a:lnSpc>
              <a:spcBef>
                <a:spcPts val="0"/>
              </a:spcBef>
              <a:spcAft>
                <a:spcPts val="0"/>
              </a:spcAft>
              <a:buClr>
                <a:schemeClr val="dk1"/>
              </a:buClr>
              <a:buSzPts val="1440"/>
              <a:buFont typeface="Arial"/>
              <a:buChar char="•"/>
            </a:pPr>
            <a:r>
              <a:rPr b="1" lang="en-US" sz="1440" u="sng">
                <a:solidFill>
                  <a:schemeClr val="dk1"/>
                </a:solidFill>
                <a:latin typeface="Arial"/>
                <a:ea typeface="Arial"/>
                <a:cs typeface="Arial"/>
                <a:sym typeface="Arial"/>
              </a:rPr>
              <a:t>Preparing scientific illustrations : a guide to better posters, presentations, and publications</a:t>
            </a:r>
            <a:r>
              <a:rPr lang="en-US" sz="1440" u="sng">
                <a:solidFill>
                  <a:schemeClr val="dk1"/>
                </a:solidFill>
                <a:latin typeface="Arial"/>
                <a:ea typeface="Arial"/>
                <a:cs typeface="Arial"/>
                <a:sym typeface="Arial"/>
              </a:rPr>
              <a:t> / Mary Helen Briscoe</a:t>
            </a:r>
            <a:endParaRPr b="1" sz="1440" u="sng">
              <a:solidFill>
                <a:schemeClr val="dk1"/>
              </a:solidFill>
              <a:latin typeface="Arial"/>
              <a:ea typeface="Arial"/>
              <a:cs typeface="Arial"/>
              <a:sym typeface="Arial"/>
            </a:endParaRPr>
          </a:p>
          <a:p>
            <a:pPr indent="-257175" lvl="0" marL="257175" marR="0" rtl="0" algn="l">
              <a:lnSpc>
                <a:spcPct val="150000"/>
              </a:lnSpc>
              <a:spcBef>
                <a:spcPts val="0"/>
              </a:spcBef>
              <a:spcAft>
                <a:spcPts val="0"/>
              </a:spcAft>
              <a:buClr>
                <a:schemeClr val="dk1"/>
              </a:buClr>
              <a:buSzPts val="1440"/>
              <a:buFont typeface="Arial"/>
              <a:buChar char="•"/>
            </a:pPr>
            <a:r>
              <a:rPr b="1" lang="en-US" sz="1440" u="sng">
                <a:solidFill>
                  <a:schemeClr val="dk1"/>
                </a:solidFill>
                <a:latin typeface="Arial"/>
                <a:ea typeface="Arial"/>
                <a:cs typeface="Arial"/>
                <a:sym typeface="Arial"/>
              </a:rPr>
              <a:t>Visual explanations : images and quantities, evidence and narrative</a:t>
            </a:r>
            <a:r>
              <a:rPr lang="en-US" sz="1440" u="sng">
                <a:solidFill>
                  <a:schemeClr val="dk1"/>
                </a:solidFill>
                <a:latin typeface="Arial"/>
                <a:ea typeface="Arial"/>
                <a:cs typeface="Arial"/>
                <a:sym typeface="Arial"/>
              </a:rPr>
              <a:t> / Edward R. Tufte</a:t>
            </a:r>
            <a:endParaRPr sz="1440" u="sng">
              <a:solidFill>
                <a:schemeClr val="dk1"/>
              </a:solidFill>
              <a:latin typeface="Arial"/>
              <a:ea typeface="Arial"/>
              <a:cs typeface="Arial"/>
              <a:sym typeface="Arial"/>
            </a:endParaRPr>
          </a:p>
          <a:p>
            <a:pPr indent="-257175" lvl="0" marL="257175" marR="0" rtl="0" algn="l">
              <a:lnSpc>
                <a:spcPct val="150000"/>
              </a:lnSpc>
              <a:spcBef>
                <a:spcPts val="0"/>
              </a:spcBef>
              <a:spcAft>
                <a:spcPts val="0"/>
              </a:spcAft>
              <a:buClr>
                <a:schemeClr val="dk1"/>
              </a:buClr>
              <a:buSzPts val="1440"/>
              <a:buFont typeface="Arial"/>
              <a:buChar char="•"/>
            </a:pPr>
            <a:r>
              <a:rPr b="1" lang="en-US" sz="1440" u="sng">
                <a:solidFill>
                  <a:schemeClr val="dk1"/>
                </a:solidFill>
                <a:latin typeface="Arial"/>
                <a:ea typeface="Arial"/>
                <a:cs typeface="Arial"/>
                <a:sym typeface="Arial"/>
              </a:rPr>
              <a:t>Information graphics : a comprehensive illustrated reference</a:t>
            </a:r>
            <a:r>
              <a:rPr lang="en-US" sz="1440" u="sng">
                <a:solidFill>
                  <a:schemeClr val="dk1"/>
                </a:solidFill>
                <a:latin typeface="Arial"/>
                <a:ea typeface="Arial"/>
                <a:cs typeface="Arial"/>
                <a:sym typeface="Arial"/>
              </a:rPr>
              <a:t> / Robert L. Harris</a:t>
            </a:r>
            <a:endParaRPr b="1" sz="1440" u="sng">
              <a:solidFill>
                <a:schemeClr val="dk1"/>
              </a:solidFill>
              <a:latin typeface="Arial"/>
              <a:ea typeface="Arial"/>
              <a:cs typeface="Arial"/>
              <a:sym typeface="Arial"/>
            </a:endParaRPr>
          </a:p>
        </p:txBody>
      </p:sp>
      <p:pic>
        <p:nvPicPr>
          <p:cNvPr id="508" name="Google Shape;508;p26"/>
          <p:cNvPicPr preferRelativeResize="0"/>
          <p:nvPr/>
        </p:nvPicPr>
        <p:blipFill rotWithShape="1">
          <a:blip r:embed="rId4">
            <a:alphaModFix/>
          </a:blip>
          <a:srcRect b="0" l="0" r="0" t="0"/>
          <a:stretch/>
        </p:blipFill>
        <p:spPr>
          <a:xfrm>
            <a:off x="7063519" y="977266"/>
            <a:ext cx="2031175" cy="90868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27"/>
          <p:cNvSpPr txBox="1"/>
          <p:nvPr>
            <p:ph type="title"/>
          </p:nvPr>
        </p:nvSpPr>
        <p:spPr>
          <a:xfrm>
            <a:off x="0" y="80010"/>
            <a:ext cx="9144000" cy="104394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Leave your conclusions as your last slide while you take questions</a:t>
            </a:r>
            <a:endParaRPr/>
          </a:p>
        </p:txBody>
      </p:sp>
      <p:sp>
        <p:nvSpPr>
          <p:cNvPr id="515" name="Google Shape;515;p27"/>
          <p:cNvSpPr txBox="1"/>
          <p:nvPr/>
        </p:nvSpPr>
        <p:spPr>
          <a:xfrm>
            <a:off x="2438400" y="1352550"/>
            <a:ext cx="5427822" cy="3124200"/>
          </a:xfrm>
          <a:prstGeom prst="rect">
            <a:avLst/>
          </a:prstGeom>
          <a:noFill/>
          <a:ln>
            <a:noFill/>
          </a:ln>
        </p:spPr>
        <p:txBody>
          <a:bodyPr anchorCtr="0" anchor="t" bIns="45700" lIns="91425" spcFirstLastPara="1" rIns="91425" wrap="square" tIns="45700">
            <a:noAutofit/>
          </a:bodyPr>
          <a:lstStyle/>
          <a:p>
            <a:pPr indent="-411480" lvl="0" marL="411480" marR="0" rtl="0" algn="l">
              <a:spcBef>
                <a:spcPts val="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Know your audience</a:t>
            </a:r>
            <a:endParaRPr sz="1560">
              <a:solidFill>
                <a:srgbClr val="000000"/>
              </a:solidFill>
              <a:latin typeface="Arial"/>
              <a:ea typeface="Arial"/>
              <a:cs typeface="Arial"/>
              <a:sym typeface="Arial"/>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You must have an outline</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Practice, Practice, Practice</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Dress well</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Make good slides</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Confront your imposter syndrome</a:t>
            </a:r>
            <a:endParaRPr/>
          </a:p>
        </p:txBody>
      </p:sp>
      <p:sp>
        <p:nvSpPr>
          <p:cNvPr id="516" name="Google Shape;516;p27"/>
          <p:cNvSpPr txBox="1"/>
          <p:nvPr/>
        </p:nvSpPr>
        <p:spPr>
          <a:xfrm>
            <a:off x="533400" y="4537710"/>
            <a:ext cx="9144000" cy="60579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3240" u="sng">
                <a:solidFill>
                  <a:srgbClr val="E9FDBF"/>
                </a:solidFill>
                <a:latin typeface="Arial"/>
                <a:ea typeface="Arial"/>
                <a:cs typeface="Arial"/>
                <a:sym typeface="Arial"/>
                <a:hlinkClick r:id="rId3">
                  <a:extLst>
                    <a:ext uri="{A12FA001-AC4F-418D-AE19-62706E023703}">
                      <ahyp:hlinkClr val="tx"/>
                    </a:ext>
                  </a:extLst>
                </a:hlinkClick>
              </a:rPr>
              <a:t>aweinberger@carnegiescience.edu</a:t>
            </a:r>
            <a:r>
              <a:rPr lang="en-US" sz="3240">
                <a:solidFill>
                  <a:srgbClr val="E9FDBF"/>
                </a:solidFill>
                <a:latin typeface="Arial"/>
                <a:ea typeface="Arial"/>
                <a:cs typeface="Arial"/>
                <a:sym typeface="Arial"/>
              </a:rPr>
              <a:t>, R-261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28"/>
          <p:cNvSpPr txBox="1"/>
          <p:nvPr>
            <p:ph type="title"/>
          </p:nvPr>
        </p:nvSpPr>
        <p:spPr>
          <a:xfrm>
            <a:off x="1857375" y="330042"/>
            <a:ext cx="5427822" cy="49291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Backup Slides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9"/>
          <p:cNvSpPr txBox="1"/>
          <p:nvPr>
            <p:ph type="title"/>
          </p:nvPr>
        </p:nvSpPr>
        <p:spPr>
          <a:xfrm>
            <a:off x="1857375" y="330042"/>
            <a:ext cx="5427822" cy="49291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t>Useful reference websites:</a:t>
            </a:r>
            <a:endParaRPr/>
          </a:p>
        </p:txBody>
      </p:sp>
      <p:sp>
        <p:nvSpPr>
          <p:cNvPr id="529" name="Google Shape;529;p29">
            <a:hlinkClick r:id="rId3"/>
          </p:cNvPr>
          <p:cNvSpPr txBox="1"/>
          <p:nvPr/>
        </p:nvSpPr>
        <p:spPr>
          <a:xfrm>
            <a:off x="1280160" y="1200150"/>
            <a:ext cx="6875145" cy="2585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160" u="sng">
                <a:solidFill>
                  <a:schemeClr val="dk1"/>
                </a:solidFill>
                <a:latin typeface="Arial"/>
                <a:ea typeface="Arial"/>
                <a:cs typeface="Arial"/>
                <a:sym typeface="Arial"/>
                <a:hlinkClick r:id="rId4">
                  <a:extLst>
                    <a:ext uri="{A12FA001-AC4F-418D-AE19-62706E023703}">
                      <ahyp:hlinkClr val="tx"/>
                    </a:ext>
                  </a:extLst>
                </a:hlinkClick>
              </a:rPr>
              <a:t>Color Universal Design:</a:t>
            </a:r>
            <a:endParaRPr/>
          </a:p>
          <a:p>
            <a:pPr indent="0" lvl="0" marL="0" marR="0" rtl="0" algn="ctr">
              <a:spcBef>
                <a:spcPts val="1080"/>
              </a:spcBef>
              <a:spcAft>
                <a:spcPts val="0"/>
              </a:spcAft>
              <a:buNone/>
            </a:pPr>
            <a:r>
              <a:rPr lang="en-US" sz="2160" u="sng">
                <a:solidFill>
                  <a:schemeClr val="dk1"/>
                </a:solidFill>
                <a:latin typeface="Arial"/>
                <a:ea typeface="Arial"/>
                <a:cs typeface="Arial"/>
                <a:sym typeface="Arial"/>
                <a:hlinkClick r:id="rId5">
                  <a:extLst>
                    <a:ext uri="{A12FA001-AC4F-418D-AE19-62706E023703}">
                      <ahyp:hlinkClr val="tx"/>
                    </a:ext>
                  </a:extLst>
                </a:hlinkClick>
              </a:rPr>
              <a:t>http://jfly.iam.u-tokyo.ac.jp/color/</a:t>
            </a:r>
            <a:endParaRPr sz="2160">
              <a:solidFill>
                <a:schemeClr val="dk1"/>
              </a:solidFill>
              <a:latin typeface="Arial"/>
              <a:ea typeface="Arial"/>
              <a:cs typeface="Arial"/>
              <a:sym typeface="Arial"/>
            </a:endParaRPr>
          </a:p>
          <a:p>
            <a:pPr indent="0" lvl="0" marL="0" marR="0" rtl="0" algn="ctr">
              <a:spcBef>
                <a:spcPts val="1080"/>
              </a:spcBef>
              <a:spcAft>
                <a:spcPts val="0"/>
              </a:spcAft>
              <a:buNone/>
            </a:pPr>
            <a:r>
              <a:rPr lang="en-US" sz="2160" u="sng">
                <a:solidFill>
                  <a:schemeClr val="dk1"/>
                </a:solidFill>
                <a:latin typeface="Arial"/>
                <a:ea typeface="Arial"/>
                <a:cs typeface="Arial"/>
                <a:sym typeface="Arial"/>
                <a:hlinkClick r:id="rId6">
                  <a:extLst>
                    <a:ext uri="{A12FA001-AC4F-418D-AE19-62706E023703}">
                      <ahyp:hlinkClr val="tx"/>
                    </a:ext>
                  </a:extLst>
                </a:hlinkClick>
              </a:rPr>
              <a:t>“The Woman Physicist’s Guide to Speaking” by Heidi Newberg (RPI): http://homepages.rpi.edu/~newbeh/WIPcommText.htm</a:t>
            </a:r>
            <a:endParaRPr sz="2160">
              <a:solidFill>
                <a:schemeClr val="dk1"/>
              </a:solidFill>
              <a:latin typeface="Arial"/>
              <a:ea typeface="Arial"/>
              <a:cs typeface="Arial"/>
              <a:sym typeface="Arial"/>
            </a:endParaRPr>
          </a:p>
          <a:p>
            <a:pPr indent="0" lvl="0" marL="0" marR="0" rtl="0" algn="ctr">
              <a:spcBef>
                <a:spcPts val="1080"/>
              </a:spcBef>
              <a:spcAft>
                <a:spcPts val="0"/>
              </a:spcAft>
              <a:buNone/>
            </a:pPr>
            <a:r>
              <a:t/>
            </a:r>
            <a:endParaRPr sz="216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
          <p:cNvSpPr txBox="1"/>
          <p:nvPr>
            <p:ph type="title"/>
          </p:nvPr>
        </p:nvSpPr>
        <p:spPr>
          <a:xfrm>
            <a:off x="0" y="1"/>
            <a:ext cx="9144000" cy="58908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700"/>
              <a:buFont typeface="Arial"/>
              <a:buNone/>
            </a:pPr>
            <a:r>
              <a:rPr lang="en-US"/>
              <a:t>18 parallel sessions: and this was a small meeting</a:t>
            </a:r>
            <a:endParaRPr/>
          </a:p>
        </p:txBody>
      </p:sp>
      <p:sp>
        <p:nvSpPr>
          <p:cNvPr id="278" name="Google Shape;278;p3"/>
          <p:cNvSpPr txBox="1"/>
          <p:nvPr>
            <p:ph idx="12" type="sldNum"/>
          </p:nvPr>
        </p:nvSpPr>
        <p:spPr>
          <a:xfrm>
            <a:off x="8601834" y="4767264"/>
            <a:ext cx="542166"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9" name="Google Shape;279;p3"/>
          <p:cNvPicPr preferRelativeResize="0"/>
          <p:nvPr/>
        </p:nvPicPr>
        <p:blipFill rotWithShape="1">
          <a:blip r:embed="rId3">
            <a:alphaModFix/>
          </a:blip>
          <a:srcRect b="0" l="0" r="0" t="0"/>
          <a:stretch/>
        </p:blipFill>
        <p:spPr>
          <a:xfrm>
            <a:off x="0" y="1146563"/>
            <a:ext cx="9144000" cy="28503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0"/>
          <p:cNvSpPr txBox="1"/>
          <p:nvPr>
            <p:ph type="title"/>
          </p:nvPr>
        </p:nvSpPr>
        <p:spPr>
          <a:xfrm>
            <a:off x="1857375" y="330042"/>
            <a:ext cx="5427822" cy="49291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Let’s Talk Font Sizes</a:t>
            </a:r>
            <a:endParaRPr>
              <a:latin typeface="Arial"/>
              <a:ea typeface="Arial"/>
              <a:cs typeface="Arial"/>
              <a:sym typeface="Arial"/>
            </a:endParaRPr>
          </a:p>
        </p:txBody>
      </p:sp>
      <p:sp>
        <p:nvSpPr>
          <p:cNvPr id="536" name="Google Shape;536;p30"/>
          <p:cNvSpPr txBox="1"/>
          <p:nvPr>
            <p:ph idx="4294967295" type="subTitle"/>
          </p:nvPr>
        </p:nvSpPr>
        <p:spPr>
          <a:xfrm>
            <a:off x="2051685" y="1183005"/>
            <a:ext cx="4474845" cy="3600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FB7D7"/>
              </a:buClr>
              <a:buSzPts val="2376"/>
              <a:buFont typeface="Noto Sans Symbols"/>
              <a:buNone/>
            </a:pPr>
            <a:r>
              <a:rPr b="0" i="0" lang="en-US" sz="2160" u="none" cap="none" strike="noStrike">
                <a:solidFill>
                  <a:srgbClr val="000000"/>
                </a:solidFill>
                <a:latin typeface="Arial"/>
                <a:ea typeface="Arial"/>
                <a:cs typeface="Arial"/>
                <a:sym typeface="Arial"/>
              </a:rPr>
              <a:t>32 pt: My very exciting conclusion</a:t>
            </a:r>
            <a:endParaRPr/>
          </a:p>
        </p:txBody>
      </p:sp>
      <p:sp>
        <p:nvSpPr>
          <p:cNvPr id="537" name="Google Shape;537;p30"/>
          <p:cNvSpPr/>
          <p:nvPr/>
        </p:nvSpPr>
        <p:spPr>
          <a:xfrm>
            <a:off x="2051685" y="1645920"/>
            <a:ext cx="4474845" cy="3600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90">
                <a:solidFill>
                  <a:schemeClr val="dk1"/>
                </a:solidFill>
                <a:latin typeface="Arial"/>
                <a:ea typeface="Arial"/>
                <a:cs typeface="Arial"/>
                <a:sym typeface="Arial"/>
              </a:rPr>
              <a:t>28 pt: My very exciting conclusion</a:t>
            </a:r>
            <a:endParaRPr/>
          </a:p>
        </p:txBody>
      </p:sp>
      <p:sp>
        <p:nvSpPr>
          <p:cNvPr id="538" name="Google Shape;538;p30"/>
          <p:cNvSpPr/>
          <p:nvPr/>
        </p:nvSpPr>
        <p:spPr>
          <a:xfrm>
            <a:off x="2051685" y="2057400"/>
            <a:ext cx="4474845" cy="3600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24 pt: My very exciting conclusion</a:t>
            </a:r>
            <a:endParaRPr/>
          </a:p>
        </p:txBody>
      </p:sp>
      <p:sp>
        <p:nvSpPr>
          <p:cNvPr id="539" name="Google Shape;539;p30"/>
          <p:cNvSpPr/>
          <p:nvPr/>
        </p:nvSpPr>
        <p:spPr>
          <a:xfrm>
            <a:off x="2051685" y="2440305"/>
            <a:ext cx="4474845" cy="3600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chemeClr val="dk1"/>
                </a:solidFill>
                <a:latin typeface="Arial"/>
                <a:ea typeface="Arial"/>
                <a:cs typeface="Arial"/>
                <a:sym typeface="Arial"/>
              </a:rPr>
              <a:t>20 pt: My very exciting conclusion</a:t>
            </a:r>
            <a:endParaRPr/>
          </a:p>
        </p:txBody>
      </p:sp>
      <p:sp>
        <p:nvSpPr>
          <p:cNvPr id="540" name="Google Shape;540;p30"/>
          <p:cNvSpPr/>
          <p:nvPr/>
        </p:nvSpPr>
        <p:spPr>
          <a:xfrm>
            <a:off x="2051685" y="2777490"/>
            <a:ext cx="4474845" cy="3600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15">
                <a:solidFill>
                  <a:schemeClr val="dk1"/>
                </a:solidFill>
                <a:latin typeface="Arial"/>
                <a:ea typeface="Arial"/>
                <a:cs typeface="Arial"/>
                <a:sym typeface="Arial"/>
              </a:rPr>
              <a:t>18 pt: My very exciting conclusion</a:t>
            </a:r>
            <a:endParaRPr/>
          </a:p>
        </p:txBody>
      </p:sp>
      <p:sp>
        <p:nvSpPr>
          <p:cNvPr id="541" name="Google Shape;541;p30"/>
          <p:cNvSpPr/>
          <p:nvPr/>
        </p:nvSpPr>
        <p:spPr>
          <a:xfrm>
            <a:off x="2051685" y="3034665"/>
            <a:ext cx="4474845" cy="3600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80">
                <a:solidFill>
                  <a:schemeClr val="dk1"/>
                </a:solidFill>
                <a:latin typeface="Arial"/>
                <a:ea typeface="Arial"/>
                <a:cs typeface="Arial"/>
                <a:sym typeface="Arial"/>
              </a:rPr>
              <a:t>16 pt: My very exciting conclusion</a:t>
            </a:r>
            <a:endParaRPr/>
          </a:p>
        </p:txBody>
      </p:sp>
      <p:sp>
        <p:nvSpPr>
          <p:cNvPr id="542" name="Google Shape;542;p30"/>
          <p:cNvSpPr/>
          <p:nvPr/>
        </p:nvSpPr>
        <p:spPr>
          <a:xfrm>
            <a:off x="2051685" y="3297555"/>
            <a:ext cx="4474845" cy="3600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45">
                <a:solidFill>
                  <a:schemeClr val="dk1"/>
                </a:solidFill>
                <a:latin typeface="Arial"/>
                <a:ea typeface="Arial"/>
                <a:cs typeface="Arial"/>
                <a:sym typeface="Arial"/>
              </a:rPr>
              <a:t>14 pt: My very exciting conclusion</a:t>
            </a:r>
            <a:endParaRPr/>
          </a:p>
        </p:txBody>
      </p:sp>
      <p:sp>
        <p:nvSpPr>
          <p:cNvPr id="543" name="Google Shape;543;p30"/>
          <p:cNvSpPr/>
          <p:nvPr/>
        </p:nvSpPr>
        <p:spPr>
          <a:xfrm>
            <a:off x="2051685" y="3509010"/>
            <a:ext cx="4474845" cy="3600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10">
                <a:solidFill>
                  <a:schemeClr val="dk1"/>
                </a:solidFill>
                <a:latin typeface="Arial"/>
                <a:ea typeface="Arial"/>
                <a:cs typeface="Arial"/>
                <a:sym typeface="Arial"/>
              </a:rPr>
              <a:t>12 pt: My very exciting conclusion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31"/>
          <p:cNvSpPr txBox="1"/>
          <p:nvPr>
            <p:ph type="title"/>
          </p:nvPr>
        </p:nvSpPr>
        <p:spPr>
          <a:xfrm>
            <a:off x="1485900" y="330042"/>
            <a:ext cx="6172200" cy="59578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Eschew Gratuitous Use of Color</a:t>
            </a:r>
            <a:endParaRPr/>
          </a:p>
        </p:txBody>
      </p:sp>
      <p:sp>
        <p:nvSpPr>
          <p:cNvPr id="550" name="Google Shape;550;p31"/>
          <p:cNvSpPr txBox="1"/>
          <p:nvPr>
            <p:ph idx="1" type="body"/>
          </p:nvPr>
        </p:nvSpPr>
        <p:spPr>
          <a:xfrm>
            <a:off x="1857375" y="1080135"/>
            <a:ext cx="5427822" cy="1337310"/>
          </a:xfrm>
          <a:prstGeom prst="rect">
            <a:avLst/>
          </a:prstGeom>
          <a:noFill/>
          <a:ln>
            <a:noFill/>
          </a:ln>
        </p:spPr>
        <p:txBody>
          <a:bodyPr anchorCtr="0" anchor="t" bIns="45700" lIns="91425" spcFirstLastPara="1" rIns="91425" wrap="square" tIns="45700">
            <a:noAutofit/>
          </a:bodyPr>
          <a:lstStyle/>
          <a:p>
            <a:pPr indent="-235744" lvl="0" marL="235744" rtl="0" algn="l">
              <a:spcBef>
                <a:spcPts val="0"/>
              </a:spcBef>
              <a:spcAft>
                <a:spcPts val="0"/>
              </a:spcAft>
              <a:buSzPts val="2079"/>
              <a:buChar char="⚫"/>
            </a:pPr>
            <a:r>
              <a:rPr lang="en-US" sz="1890">
                <a:latin typeface="Arial"/>
                <a:ea typeface="Arial"/>
                <a:cs typeface="Arial"/>
                <a:sym typeface="Arial"/>
              </a:rPr>
              <a:t>Remember that 5-7% males find </a:t>
            </a:r>
            <a:r>
              <a:rPr lang="en-US" sz="1890">
                <a:solidFill>
                  <a:srgbClr val="FF0000"/>
                </a:solidFill>
                <a:latin typeface="Arial"/>
                <a:ea typeface="Arial"/>
                <a:cs typeface="Arial"/>
                <a:sym typeface="Arial"/>
              </a:rPr>
              <a:t>Red</a:t>
            </a:r>
            <a:r>
              <a:rPr lang="en-US" sz="1890">
                <a:latin typeface="Arial"/>
                <a:ea typeface="Arial"/>
                <a:cs typeface="Arial"/>
                <a:sym typeface="Arial"/>
              </a:rPr>
              <a:t> and </a:t>
            </a:r>
            <a:r>
              <a:rPr lang="en-US" sz="1890">
                <a:solidFill>
                  <a:srgbClr val="00CC00"/>
                </a:solidFill>
                <a:latin typeface="Arial"/>
                <a:ea typeface="Arial"/>
                <a:cs typeface="Arial"/>
                <a:sym typeface="Arial"/>
              </a:rPr>
              <a:t>Green</a:t>
            </a:r>
            <a:r>
              <a:rPr lang="en-US" sz="1890">
                <a:latin typeface="Arial"/>
                <a:ea typeface="Arial"/>
                <a:cs typeface="Arial"/>
                <a:sym typeface="Arial"/>
              </a:rPr>
              <a:t> hard to distinguish/see</a:t>
            </a:r>
            <a:endParaRPr/>
          </a:p>
          <a:p>
            <a:pPr indent="-235744" lvl="0" marL="235744" rtl="0" algn="l">
              <a:spcBef>
                <a:spcPts val="1350"/>
              </a:spcBef>
              <a:spcAft>
                <a:spcPts val="0"/>
              </a:spcAft>
              <a:buSzPts val="2079"/>
              <a:buChar char="⚫"/>
            </a:pPr>
            <a:r>
              <a:rPr lang="en-US" sz="1890">
                <a:latin typeface="Arial"/>
                <a:ea typeface="Arial"/>
                <a:cs typeface="Arial"/>
                <a:sym typeface="Arial"/>
              </a:rPr>
              <a:t>Projectors are often not very bright or high contrast</a:t>
            </a:r>
            <a:endParaRPr/>
          </a:p>
        </p:txBody>
      </p:sp>
      <p:sp>
        <p:nvSpPr>
          <p:cNvPr id="551" name="Google Shape;551;p31"/>
          <p:cNvSpPr txBox="1"/>
          <p:nvPr/>
        </p:nvSpPr>
        <p:spPr>
          <a:xfrm>
            <a:off x="1948815" y="2468880"/>
            <a:ext cx="5246370" cy="674031"/>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90">
                <a:solidFill>
                  <a:schemeClr val="lt1"/>
                </a:solidFill>
                <a:latin typeface="Arial"/>
                <a:ea typeface="Arial"/>
                <a:cs typeface="Arial"/>
                <a:sym typeface="Arial"/>
              </a:rPr>
              <a:t>White   </a:t>
            </a:r>
            <a:r>
              <a:rPr lang="en-US" sz="1890">
                <a:solidFill>
                  <a:srgbClr val="00FFFF"/>
                </a:solidFill>
                <a:latin typeface="Arial"/>
                <a:ea typeface="Arial"/>
                <a:cs typeface="Arial"/>
                <a:sym typeface="Arial"/>
              </a:rPr>
              <a:t>Cyan</a:t>
            </a:r>
            <a:r>
              <a:rPr lang="en-US" sz="1890">
                <a:solidFill>
                  <a:schemeClr val="lt1"/>
                </a:solidFill>
                <a:latin typeface="Arial"/>
                <a:ea typeface="Arial"/>
                <a:cs typeface="Arial"/>
                <a:sym typeface="Arial"/>
              </a:rPr>
              <a:t>   </a:t>
            </a:r>
            <a:r>
              <a:rPr lang="en-US" sz="1890">
                <a:solidFill>
                  <a:srgbClr val="00FF00"/>
                </a:solidFill>
                <a:latin typeface="Arial"/>
                <a:ea typeface="Arial"/>
                <a:cs typeface="Arial"/>
                <a:sym typeface="Arial"/>
              </a:rPr>
              <a:t>Green</a:t>
            </a:r>
            <a:r>
              <a:rPr lang="en-US" sz="1890">
                <a:solidFill>
                  <a:schemeClr val="lt1"/>
                </a:solidFill>
                <a:latin typeface="Arial"/>
                <a:ea typeface="Arial"/>
                <a:cs typeface="Arial"/>
                <a:sym typeface="Arial"/>
              </a:rPr>
              <a:t>   </a:t>
            </a:r>
            <a:r>
              <a:rPr lang="en-US" sz="1890">
                <a:solidFill>
                  <a:srgbClr val="FF0000"/>
                </a:solidFill>
                <a:latin typeface="Arial"/>
                <a:ea typeface="Arial"/>
                <a:cs typeface="Arial"/>
                <a:sym typeface="Arial"/>
              </a:rPr>
              <a:t>Red</a:t>
            </a:r>
            <a:r>
              <a:rPr lang="en-US" sz="1890">
                <a:solidFill>
                  <a:schemeClr val="lt1"/>
                </a:solidFill>
                <a:latin typeface="Arial"/>
                <a:ea typeface="Arial"/>
                <a:cs typeface="Arial"/>
                <a:sym typeface="Arial"/>
              </a:rPr>
              <a:t>   </a:t>
            </a:r>
            <a:r>
              <a:rPr lang="en-US" sz="1890">
                <a:solidFill>
                  <a:srgbClr val="FFFF00"/>
                </a:solidFill>
                <a:latin typeface="Arial"/>
                <a:ea typeface="Arial"/>
                <a:cs typeface="Arial"/>
                <a:sym typeface="Arial"/>
              </a:rPr>
              <a:t>Yellow   </a:t>
            </a:r>
            <a:r>
              <a:rPr lang="en-US" sz="1890">
                <a:solidFill>
                  <a:srgbClr val="FF8000"/>
                </a:solidFill>
                <a:latin typeface="Arial"/>
                <a:ea typeface="Arial"/>
                <a:cs typeface="Arial"/>
                <a:sym typeface="Arial"/>
              </a:rPr>
              <a:t>Orange    </a:t>
            </a:r>
            <a:r>
              <a:rPr lang="en-US" sz="1890">
                <a:solidFill>
                  <a:srgbClr val="800080"/>
                </a:solidFill>
                <a:latin typeface="Arial"/>
                <a:ea typeface="Arial"/>
                <a:cs typeface="Arial"/>
                <a:sym typeface="Arial"/>
              </a:rPr>
              <a:t>Purple</a:t>
            </a:r>
            <a:r>
              <a:rPr lang="en-US" sz="1890">
                <a:solidFill>
                  <a:srgbClr val="FF8000"/>
                </a:solidFill>
                <a:latin typeface="Arial"/>
                <a:ea typeface="Arial"/>
                <a:cs typeface="Arial"/>
                <a:sym typeface="Arial"/>
              </a:rPr>
              <a:t>   </a:t>
            </a:r>
            <a:r>
              <a:rPr lang="en-US" sz="1890">
                <a:solidFill>
                  <a:srgbClr val="0000FF"/>
                </a:solidFill>
                <a:latin typeface="Arial"/>
                <a:ea typeface="Arial"/>
                <a:cs typeface="Arial"/>
                <a:sym typeface="Arial"/>
              </a:rPr>
              <a:t>Blue   </a:t>
            </a:r>
            <a:r>
              <a:rPr lang="en-US" sz="1890">
                <a:solidFill>
                  <a:srgbClr val="FF00FF"/>
                </a:solidFill>
                <a:latin typeface="Arial"/>
                <a:ea typeface="Arial"/>
                <a:cs typeface="Arial"/>
                <a:sym typeface="Arial"/>
              </a:rPr>
              <a:t>Magenta</a:t>
            </a:r>
            <a:r>
              <a:rPr lang="en-US" sz="1890">
                <a:solidFill>
                  <a:srgbClr val="0000FF"/>
                </a:solidFill>
                <a:latin typeface="Arial"/>
                <a:ea typeface="Arial"/>
                <a:cs typeface="Arial"/>
                <a:sym typeface="Arial"/>
              </a:rPr>
              <a:t>    </a:t>
            </a:r>
            <a:r>
              <a:rPr lang="en-US" sz="1890">
                <a:solidFill>
                  <a:srgbClr val="FFFF66"/>
                </a:solidFill>
                <a:latin typeface="Arial"/>
                <a:ea typeface="Arial"/>
                <a:cs typeface="Arial"/>
                <a:sym typeface="Arial"/>
              </a:rPr>
              <a:t>Banana  </a:t>
            </a:r>
            <a:r>
              <a:rPr lang="en-US" sz="1890">
                <a:solidFill>
                  <a:srgbClr val="CCCCCC"/>
                </a:solidFill>
                <a:latin typeface="Arial"/>
                <a:ea typeface="Arial"/>
                <a:cs typeface="Arial"/>
                <a:sym typeface="Arial"/>
              </a:rPr>
              <a:t> Silver</a:t>
            </a:r>
            <a:endParaRPr sz="1890">
              <a:solidFill>
                <a:schemeClr val="lt1"/>
              </a:solidFill>
              <a:latin typeface="Arial"/>
              <a:ea typeface="Arial"/>
              <a:cs typeface="Arial"/>
              <a:sym typeface="Arial"/>
            </a:endParaRPr>
          </a:p>
        </p:txBody>
      </p:sp>
      <p:sp>
        <p:nvSpPr>
          <p:cNvPr id="552" name="Google Shape;552;p31"/>
          <p:cNvSpPr txBox="1"/>
          <p:nvPr/>
        </p:nvSpPr>
        <p:spPr>
          <a:xfrm>
            <a:off x="1948815" y="3214688"/>
            <a:ext cx="5246370" cy="6740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90">
                <a:solidFill>
                  <a:srgbClr val="000000"/>
                </a:solidFill>
                <a:latin typeface="Arial"/>
                <a:ea typeface="Arial"/>
                <a:cs typeface="Arial"/>
                <a:sym typeface="Arial"/>
              </a:rPr>
              <a:t>Black</a:t>
            </a:r>
            <a:r>
              <a:rPr lang="en-US" sz="1890">
                <a:solidFill>
                  <a:schemeClr val="lt1"/>
                </a:solidFill>
                <a:latin typeface="Arial"/>
                <a:ea typeface="Arial"/>
                <a:cs typeface="Arial"/>
                <a:sym typeface="Arial"/>
              </a:rPr>
              <a:t>   </a:t>
            </a:r>
            <a:r>
              <a:rPr lang="en-US" sz="1890">
                <a:solidFill>
                  <a:srgbClr val="00FFFF"/>
                </a:solidFill>
                <a:latin typeface="Arial"/>
                <a:ea typeface="Arial"/>
                <a:cs typeface="Arial"/>
                <a:sym typeface="Arial"/>
              </a:rPr>
              <a:t>Cyan</a:t>
            </a:r>
            <a:r>
              <a:rPr lang="en-US" sz="1890">
                <a:solidFill>
                  <a:schemeClr val="lt1"/>
                </a:solidFill>
                <a:latin typeface="Arial"/>
                <a:ea typeface="Arial"/>
                <a:cs typeface="Arial"/>
                <a:sym typeface="Arial"/>
              </a:rPr>
              <a:t>   </a:t>
            </a:r>
            <a:r>
              <a:rPr lang="en-US" sz="1890">
                <a:solidFill>
                  <a:srgbClr val="00FF00"/>
                </a:solidFill>
                <a:latin typeface="Arial"/>
                <a:ea typeface="Arial"/>
                <a:cs typeface="Arial"/>
                <a:sym typeface="Arial"/>
              </a:rPr>
              <a:t>Green</a:t>
            </a:r>
            <a:r>
              <a:rPr lang="en-US" sz="1890">
                <a:solidFill>
                  <a:schemeClr val="lt1"/>
                </a:solidFill>
                <a:latin typeface="Arial"/>
                <a:ea typeface="Arial"/>
                <a:cs typeface="Arial"/>
                <a:sym typeface="Arial"/>
              </a:rPr>
              <a:t>   </a:t>
            </a:r>
            <a:r>
              <a:rPr lang="en-US" sz="1890">
                <a:solidFill>
                  <a:srgbClr val="FF0000"/>
                </a:solidFill>
                <a:latin typeface="Arial"/>
                <a:ea typeface="Arial"/>
                <a:cs typeface="Arial"/>
                <a:sym typeface="Arial"/>
              </a:rPr>
              <a:t>Red</a:t>
            </a:r>
            <a:r>
              <a:rPr lang="en-US" sz="1890">
                <a:solidFill>
                  <a:schemeClr val="lt1"/>
                </a:solidFill>
                <a:latin typeface="Arial"/>
                <a:ea typeface="Arial"/>
                <a:cs typeface="Arial"/>
                <a:sym typeface="Arial"/>
              </a:rPr>
              <a:t>   </a:t>
            </a:r>
            <a:r>
              <a:rPr lang="en-US" sz="1890">
                <a:solidFill>
                  <a:srgbClr val="FFFF00"/>
                </a:solidFill>
                <a:latin typeface="Arial"/>
                <a:ea typeface="Arial"/>
                <a:cs typeface="Arial"/>
                <a:sym typeface="Arial"/>
              </a:rPr>
              <a:t>Yellow   </a:t>
            </a:r>
            <a:r>
              <a:rPr lang="en-US" sz="1890">
                <a:solidFill>
                  <a:srgbClr val="FF8000"/>
                </a:solidFill>
                <a:latin typeface="Arial"/>
                <a:ea typeface="Arial"/>
                <a:cs typeface="Arial"/>
                <a:sym typeface="Arial"/>
              </a:rPr>
              <a:t>Orange    </a:t>
            </a:r>
            <a:r>
              <a:rPr lang="en-US" sz="1890">
                <a:solidFill>
                  <a:srgbClr val="800080"/>
                </a:solidFill>
                <a:latin typeface="Arial"/>
                <a:ea typeface="Arial"/>
                <a:cs typeface="Arial"/>
                <a:sym typeface="Arial"/>
              </a:rPr>
              <a:t>Purple</a:t>
            </a:r>
            <a:r>
              <a:rPr lang="en-US" sz="1890">
                <a:solidFill>
                  <a:srgbClr val="FF8000"/>
                </a:solidFill>
                <a:latin typeface="Arial"/>
                <a:ea typeface="Arial"/>
                <a:cs typeface="Arial"/>
                <a:sym typeface="Arial"/>
              </a:rPr>
              <a:t>   </a:t>
            </a:r>
            <a:r>
              <a:rPr lang="en-US" sz="1890">
                <a:solidFill>
                  <a:srgbClr val="0000FF"/>
                </a:solidFill>
                <a:latin typeface="Arial"/>
                <a:ea typeface="Arial"/>
                <a:cs typeface="Arial"/>
                <a:sym typeface="Arial"/>
              </a:rPr>
              <a:t>Blue   </a:t>
            </a:r>
            <a:r>
              <a:rPr lang="en-US" sz="1890">
                <a:solidFill>
                  <a:srgbClr val="FF00FF"/>
                </a:solidFill>
                <a:latin typeface="Arial"/>
                <a:ea typeface="Arial"/>
                <a:cs typeface="Arial"/>
                <a:sym typeface="Arial"/>
              </a:rPr>
              <a:t>Magenta</a:t>
            </a:r>
            <a:r>
              <a:rPr lang="en-US" sz="1890">
                <a:solidFill>
                  <a:srgbClr val="0000FF"/>
                </a:solidFill>
                <a:latin typeface="Arial"/>
                <a:ea typeface="Arial"/>
                <a:cs typeface="Arial"/>
                <a:sym typeface="Arial"/>
              </a:rPr>
              <a:t>    </a:t>
            </a:r>
            <a:r>
              <a:rPr lang="en-US" sz="1890">
                <a:solidFill>
                  <a:srgbClr val="FFFF66"/>
                </a:solidFill>
                <a:latin typeface="Arial"/>
                <a:ea typeface="Arial"/>
                <a:cs typeface="Arial"/>
                <a:sym typeface="Arial"/>
              </a:rPr>
              <a:t>Banana  </a:t>
            </a:r>
            <a:r>
              <a:rPr lang="en-US" sz="1890">
                <a:solidFill>
                  <a:srgbClr val="CCCCCC"/>
                </a:solidFill>
                <a:latin typeface="Arial"/>
                <a:ea typeface="Arial"/>
                <a:cs typeface="Arial"/>
                <a:sym typeface="Arial"/>
              </a:rPr>
              <a:t> Silver</a:t>
            </a:r>
            <a:endParaRPr sz="1890">
              <a:solidFill>
                <a:schemeClr val="lt1"/>
              </a:solidFill>
              <a:latin typeface="Arial"/>
              <a:ea typeface="Arial"/>
              <a:cs typeface="Arial"/>
              <a:sym typeface="Arial"/>
            </a:endParaRPr>
          </a:p>
        </p:txBody>
      </p:sp>
      <p:sp>
        <p:nvSpPr>
          <p:cNvPr id="553" name="Google Shape;553;p31"/>
          <p:cNvSpPr txBox="1"/>
          <p:nvPr/>
        </p:nvSpPr>
        <p:spPr>
          <a:xfrm>
            <a:off x="1948815" y="3960495"/>
            <a:ext cx="5246370" cy="674031"/>
          </a:xfrm>
          <a:prstGeom prst="rect">
            <a:avLst/>
          </a:prstGeom>
          <a:solidFill>
            <a:srgbClr val="CCCC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90">
                <a:solidFill>
                  <a:srgbClr val="000000"/>
                </a:solidFill>
                <a:latin typeface="Arial"/>
                <a:ea typeface="Arial"/>
                <a:cs typeface="Arial"/>
                <a:sym typeface="Arial"/>
              </a:rPr>
              <a:t>Black</a:t>
            </a:r>
            <a:r>
              <a:rPr lang="en-US" sz="1890">
                <a:solidFill>
                  <a:schemeClr val="lt1"/>
                </a:solidFill>
                <a:latin typeface="Arial"/>
                <a:ea typeface="Arial"/>
                <a:cs typeface="Arial"/>
                <a:sym typeface="Arial"/>
              </a:rPr>
              <a:t>   </a:t>
            </a:r>
            <a:r>
              <a:rPr lang="en-US" sz="1890">
                <a:solidFill>
                  <a:srgbClr val="00FFFF"/>
                </a:solidFill>
                <a:latin typeface="Arial"/>
                <a:ea typeface="Arial"/>
                <a:cs typeface="Arial"/>
                <a:sym typeface="Arial"/>
              </a:rPr>
              <a:t>Cyan</a:t>
            </a:r>
            <a:r>
              <a:rPr lang="en-US" sz="1890">
                <a:solidFill>
                  <a:schemeClr val="lt1"/>
                </a:solidFill>
                <a:latin typeface="Arial"/>
                <a:ea typeface="Arial"/>
                <a:cs typeface="Arial"/>
                <a:sym typeface="Arial"/>
              </a:rPr>
              <a:t>   </a:t>
            </a:r>
            <a:r>
              <a:rPr lang="en-US" sz="1890">
                <a:solidFill>
                  <a:srgbClr val="00FF00"/>
                </a:solidFill>
                <a:latin typeface="Arial"/>
                <a:ea typeface="Arial"/>
                <a:cs typeface="Arial"/>
                <a:sym typeface="Arial"/>
              </a:rPr>
              <a:t>Green</a:t>
            </a:r>
            <a:r>
              <a:rPr lang="en-US" sz="1890">
                <a:solidFill>
                  <a:schemeClr val="lt1"/>
                </a:solidFill>
                <a:latin typeface="Arial"/>
                <a:ea typeface="Arial"/>
                <a:cs typeface="Arial"/>
                <a:sym typeface="Arial"/>
              </a:rPr>
              <a:t>   </a:t>
            </a:r>
            <a:r>
              <a:rPr lang="en-US" sz="1890">
                <a:solidFill>
                  <a:srgbClr val="FF0000"/>
                </a:solidFill>
                <a:latin typeface="Arial"/>
                <a:ea typeface="Arial"/>
                <a:cs typeface="Arial"/>
                <a:sym typeface="Arial"/>
              </a:rPr>
              <a:t>Red</a:t>
            </a:r>
            <a:r>
              <a:rPr lang="en-US" sz="1890">
                <a:solidFill>
                  <a:schemeClr val="lt1"/>
                </a:solidFill>
                <a:latin typeface="Arial"/>
                <a:ea typeface="Arial"/>
                <a:cs typeface="Arial"/>
                <a:sym typeface="Arial"/>
              </a:rPr>
              <a:t>   </a:t>
            </a:r>
            <a:r>
              <a:rPr lang="en-US" sz="1890">
                <a:solidFill>
                  <a:srgbClr val="FFFF00"/>
                </a:solidFill>
                <a:latin typeface="Arial"/>
                <a:ea typeface="Arial"/>
                <a:cs typeface="Arial"/>
                <a:sym typeface="Arial"/>
              </a:rPr>
              <a:t>Yellow   </a:t>
            </a:r>
            <a:r>
              <a:rPr lang="en-US" sz="1890">
                <a:solidFill>
                  <a:srgbClr val="FF8000"/>
                </a:solidFill>
                <a:latin typeface="Arial"/>
                <a:ea typeface="Arial"/>
                <a:cs typeface="Arial"/>
                <a:sym typeface="Arial"/>
              </a:rPr>
              <a:t>Orange    </a:t>
            </a:r>
            <a:r>
              <a:rPr lang="en-US" sz="1890">
                <a:solidFill>
                  <a:srgbClr val="800080"/>
                </a:solidFill>
                <a:latin typeface="Arial"/>
                <a:ea typeface="Arial"/>
                <a:cs typeface="Arial"/>
                <a:sym typeface="Arial"/>
              </a:rPr>
              <a:t>Purple</a:t>
            </a:r>
            <a:r>
              <a:rPr lang="en-US" sz="1890">
                <a:solidFill>
                  <a:srgbClr val="FF8000"/>
                </a:solidFill>
                <a:latin typeface="Arial"/>
                <a:ea typeface="Arial"/>
                <a:cs typeface="Arial"/>
                <a:sym typeface="Arial"/>
              </a:rPr>
              <a:t>   </a:t>
            </a:r>
            <a:r>
              <a:rPr lang="en-US" sz="1890">
                <a:solidFill>
                  <a:srgbClr val="0000FF"/>
                </a:solidFill>
                <a:latin typeface="Arial"/>
                <a:ea typeface="Arial"/>
                <a:cs typeface="Arial"/>
                <a:sym typeface="Arial"/>
              </a:rPr>
              <a:t>Blue   </a:t>
            </a:r>
            <a:r>
              <a:rPr lang="en-US" sz="1890">
                <a:solidFill>
                  <a:srgbClr val="FF00FF"/>
                </a:solidFill>
                <a:latin typeface="Arial"/>
                <a:ea typeface="Arial"/>
                <a:cs typeface="Arial"/>
                <a:sym typeface="Arial"/>
              </a:rPr>
              <a:t>Magenta</a:t>
            </a:r>
            <a:r>
              <a:rPr lang="en-US" sz="1890">
                <a:solidFill>
                  <a:srgbClr val="0000FF"/>
                </a:solidFill>
                <a:latin typeface="Arial"/>
                <a:ea typeface="Arial"/>
                <a:cs typeface="Arial"/>
                <a:sym typeface="Arial"/>
              </a:rPr>
              <a:t>    </a:t>
            </a:r>
            <a:r>
              <a:rPr lang="en-US" sz="1890">
                <a:solidFill>
                  <a:srgbClr val="FFFF66"/>
                </a:solidFill>
                <a:latin typeface="Arial"/>
                <a:ea typeface="Arial"/>
                <a:cs typeface="Arial"/>
                <a:sym typeface="Arial"/>
              </a:rPr>
              <a:t>Banana  </a:t>
            </a:r>
            <a:r>
              <a:rPr lang="en-US" sz="1890">
                <a:solidFill>
                  <a:srgbClr val="CCCCCC"/>
                </a:solidFill>
                <a:latin typeface="Arial"/>
                <a:ea typeface="Arial"/>
                <a:cs typeface="Arial"/>
                <a:sym typeface="Arial"/>
              </a:rPr>
              <a:t> Silver</a:t>
            </a:r>
            <a:endParaRPr sz="1890">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descr="tmp20_pfont0_thick4" id="559" name="Google Shape;559;p32"/>
          <p:cNvPicPr preferRelativeResize="0"/>
          <p:nvPr/>
        </p:nvPicPr>
        <p:blipFill rotWithShape="1">
          <a:blip r:embed="rId3">
            <a:alphaModFix/>
          </a:blip>
          <a:srcRect b="0" l="8286" r="6000" t="0"/>
          <a:stretch/>
        </p:blipFill>
        <p:spPr>
          <a:xfrm>
            <a:off x="1485900" y="1337310"/>
            <a:ext cx="3084672" cy="2570322"/>
          </a:xfrm>
          <a:prstGeom prst="rect">
            <a:avLst/>
          </a:prstGeom>
          <a:noFill/>
          <a:ln>
            <a:noFill/>
          </a:ln>
        </p:spPr>
      </p:pic>
      <p:sp>
        <p:nvSpPr>
          <p:cNvPr id="560" name="Google Shape;560;p32"/>
          <p:cNvSpPr txBox="1"/>
          <p:nvPr>
            <p:ph type="title"/>
          </p:nvPr>
        </p:nvSpPr>
        <p:spPr>
          <a:xfrm>
            <a:off x="0" y="0"/>
            <a:ext cx="9144000" cy="8572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t>Use large fonts &amp; thick lines</a:t>
            </a:r>
            <a:endParaRPr/>
          </a:p>
        </p:txBody>
      </p:sp>
      <p:sp>
        <p:nvSpPr>
          <p:cNvPr id="561" name="Google Shape;561;p32"/>
          <p:cNvSpPr txBox="1"/>
          <p:nvPr/>
        </p:nvSpPr>
        <p:spPr>
          <a:xfrm>
            <a:off x="2720340" y="380619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2" name="Google Shape;562;p32"/>
          <p:cNvSpPr txBox="1"/>
          <p:nvPr/>
        </p:nvSpPr>
        <p:spPr>
          <a:xfrm>
            <a:off x="1948815" y="3909060"/>
            <a:ext cx="262318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Postscript Times-Roman</a:t>
            </a:r>
            <a:endParaRPr/>
          </a:p>
        </p:txBody>
      </p:sp>
      <p:sp>
        <p:nvSpPr>
          <p:cNvPr id="563" name="Google Shape;563;p32"/>
          <p:cNvSpPr txBox="1"/>
          <p:nvPr/>
        </p:nvSpPr>
        <p:spPr>
          <a:xfrm>
            <a:off x="4880610" y="3909060"/>
            <a:ext cx="262318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Default IDL Vector font</a:t>
            </a:r>
            <a:endParaRPr/>
          </a:p>
        </p:txBody>
      </p:sp>
      <p:cxnSp>
        <p:nvCxnSpPr>
          <p:cNvPr id="564" name="Google Shape;564;p32"/>
          <p:cNvCxnSpPr/>
          <p:nvPr/>
        </p:nvCxnSpPr>
        <p:spPr>
          <a:xfrm flipH="1" rot="10800000">
            <a:off x="2463165" y="2520315"/>
            <a:ext cx="205740" cy="514350"/>
          </a:xfrm>
          <a:prstGeom prst="straightConnector1">
            <a:avLst/>
          </a:prstGeom>
          <a:noFill/>
          <a:ln cap="flat" cmpd="sng" w="9525">
            <a:solidFill>
              <a:schemeClr val="dk1"/>
            </a:solidFill>
            <a:prstDash val="solid"/>
            <a:round/>
            <a:headEnd len="med" w="med" type="none"/>
            <a:tailEnd len="med" w="med" type="triangle"/>
          </a:ln>
        </p:spPr>
      </p:cxnSp>
      <p:cxnSp>
        <p:nvCxnSpPr>
          <p:cNvPr id="565" name="Google Shape;565;p32"/>
          <p:cNvCxnSpPr/>
          <p:nvPr/>
        </p:nvCxnSpPr>
        <p:spPr>
          <a:xfrm>
            <a:off x="3234690" y="1903095"/>
            <a:ext cx="411480" cy="154305"/>
          </a:xfrm>
          <a:prstGeom prst="straightConnector1">
            <a:avLst/>
          </a:prstGeom>
          <a:noFill/>
          <a:ln cap="flat" cmpd="sng" w="9525">
            <a:solidFill>
              <a:schemeClr val="dk1"/>
            </a:solidFill>
            <a:prstDash val="solid"/>
            <a:round/>
            <a:headEnd len="med" w="med" type="none"/>
            <a:tailEnd len="med" w="med" type="triangle"/>
          </a:ln>
        </p:spPr>
      </p:cxnSp>
      <p:sp>
        <p:nvSpPr>
          <p:cNvPr id="566" name="Google Shape;566;p32"/>
          <p:cNvSpPr txBox="1"/>
          <p:nvPr/>
        </p:nvSpPr>
        <p:spPr>
          <a:xfrm>
            <a:off x="2658904" y="1645920"/>
            <a:ext cx="11272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Thick = 3</a:t>
            </a:r>
            <a:endParaRPr/>
          </a:p>
        </p:txBody>
      </p:sp>
      <p:sp>
        <p:nvSpPr>
          <p:cNvPr id="567" name="Google Shape;567;p32"/>
          <p:cNvSpPr txBox="1"/>
          <p:nvPr/>
        </p:nvSpPr>
        <p:spPr>
          <a:xfrm>
            <a:off x="2051685" y="3034665"/>
            <a:ext cx="11272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Thick = 4</a:t>
            </a:r>
            <a:endParaRPr/>
          </a:p>
        </p:txBody>
      </p:sp>
      <p:sp>
        <p:nvSpPr>
          <p:cNvPr id="568" name="Google Shape;568;p32"/>
          <p:cNvSpPr txBox="1"/>
          <p:nvPr/>
        </p:nvSpPr>
        <p:spPr>
          <a:xfrm>
            <a:off x="4520565" y="4166235"/>
            <a:ext cx="11657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xthick = 3</a:t>
            </a:r>
            <a:endParaRPr/>
          </a:p>
        </p:txBody>
      </p:sp>
      <p:pic>
        <p:nvPicPr>
          <p:cNvPr descr="tmp20_pfontm1_thick4" id="569" name="Google Shape;569;p32"/>
          <p:cNvPicPr preferRelativeResize="0"/>
          <p:nvPr/>
        </p:nvPicPr>
        <p:blipFill rotWithShape="1">
          <a:blip r:embed="rId4">
            <a:alphaModFix/>
          </a:blip>
          <a:srcRect b="0" l="8286" r="6000" t="0"/>
          <a:stretch/>
        </p:blipFill>
        <p:spPr>
          <a:xfrm>
            <a:off x="4572000" y="1337310"/>
            <a:ext cx="3084672" cy="2570322"/>
          </a:xfrm>
          <a:prstGeom prst="rect">
            <a:avLst/>
          </a:prstGeom>
          <a:noFill/>
          <a:ln>
            <a:noFill/>
          </a:ln>
        </p:spPr>
      </p:pic>
      <p:cxnSp>
        <p:nvCxnSpPr>
          <p:cNvPr id="570" name="Google Shape;570;p32"/>
          <p:cNvCxnSpPr/>
          <p:nvPr/>
        </p:nvCxnSpPr>
        <p:spPr>
          <a:xfrm rot="10800000">
            <a:off x="4572000" y="3446145"/>
            <a:ext cx="154305" cy="720090"/>
          </a:xfrm>
          <a:prstGeom prst="straightConnector1">
            <a:avLst/>
          </a:prstGeom>
          <a:noFill/>
          <a:ln cap="flat" cmpd="sng" w="9525">
            <a:solidFill>
              <a:schemeClr val="dk1"/>
            </a:solidFill>
            <a:prstDash val="solid"/>
            <a:round/>
            <a:headEnd len="med" w="med" type="none"/>
            <a:tailEnd len="med" w="med" type="triangle"/>
          </a:ln>
        </p:spPr>
      </p:cxnSp>
      <p:grpSp>
        <p:nvGrpSpPr>
          <p:cNvPr id="571" name="Google Shape;571;p32"/>
          <p:cNvGrpSpPr/>
          <p:nvPr/>
        </p:nvGrpSpPr>
        <p:grpSpPr>
          <a:xfrm>
            <a:off x="3697607" y="3754755"/>
            <a:ext cx="941541" cy="258616"/>
            <a:chOff x="2064" y="3264"/>
            <a:chExt cx="879" cy="241"/>
          </a:xfrm>
        </p:grpSpPr>
        <p:sp>
          <p:nvSpPr>
            <p:cNvPr id="572" name="Google Shape;572;p32"/>
            <p:cNvSpPr txBox="1"/>
            <p:nvPr/>
          </p:nvSpPr>
          <p:spPr>
            <a:xfrm>
              <a:off x="2103" y="3264"/>
              <a:ext cx="840" cy="241"/>
            </a:xfrm>
            <a:prstGeom prst="rect">
              <a:avLst/>
            </a:prstGeom>
            <a:solidFill>
              <a:srgbClr val="FFFF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80">
                  <a:solidFill>
                    <a:schemeClr val="dk1"/>
                  </a:solidFill>
                  <a:latin typeface="Times New Roman"/>
                  <a:ea typeface="Times New Roman"/>
                  <a:cs typeface="Times New Roman"/>
                  <a:sym typeface="Times New Roman"/>
                </a:rPr>
                <a:t>(16 pt equiv)</a:t>
              </a:r>
              <a:endParaRPr/>
            </a:p>
          </p:txBody>
        </p:sp>
        <p:cxnSp>
          <p:nvCxnSpPr>
            <p:cNvPr id="573" name="Google Shape;573;p32"/>
            <p:cNvCxnSpPr/>
            <p:nvPr/>
          </p:nvCxnSpPr>
          <p:spPr>
            <a:xfrm rot="10800000">
              <a:off x="2064" y="3264"/>
              <a:ext cx="480" cy="48"/>
            </a:xfrm>
            <a:prstGeom prst="straightConnector1">
              <a:avLst/>
            </a:prstGeom>
            <a:noFill/>
            <a:ln cap="flat" cmpd="sng" w="9525">
              <a:solidFill>
                <a:schemeClr val="dk1"/>
              </a:solidFill>
              <a:prstDash val="solid"/>
              <a:round/>
              <a:headEnd len="med" w="med" type="none"/>
              <a:tailEnd len="med" w="med" type="triangle"/>
            </a:ln>
          </p:spPr>
        </p:cxn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pic>
        <p:nvPicPr>
          <p:cNvPr id="579" name="Google Shape;579;p33"/>
          <p:cNvPicPr preferRelativeResize="0"/>
          <p:nvPr/>
        </p:nvPicPr>
        <p:blipFill rotWithShape="1">
          <a:blip r:embed="rId3">
            <a:alphaModFix/>
          </a:blip>
          <a:srcRect b="0" l="0" r="0" t="0"/>
          <a:stretch/>
        </p:blipFill>
        <p:spPr>
          <a:xfrm>
            <a:off x="3666173" y="822960"/>
            <a:ext cx="4446270" cy="2984659"/>
          </a:xfrm>
          <a:prstGeom prst="rect">
            <a:avLst/>
          </a:prstGeom>
          <a:noFill/>
          <a:ln>
            <a:noFill/>
          </a:ln>
        </p:spPr>
      </p:pic>
      <p:sp>
        <p:nvSpPr>
          <p:cNvPr id="580" name="Google Shape;580;p33"/>
          <p:cNvSpPr txBox="1"/>
          <p:nvPr>
            <p:ph type="title"/>
          </p:nvPr>
        </p:nvSpPr>
        <p:spPr>
          <a:xfrm>
            <a:off x="1857375" y="330042"/>
            <a:ext cx="5427822" cy="49291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Not so good</a:t>
            </a:r>
            <a:endParaRPr/>
          </a:p>
        </p:txBody>
      </p:sp>
      <p:sp>
        <p:nvSpPr>
          <p:cNvPr id="581" name="Google Shape;581;p33"/>
          <p:cNvSpPr txBox="1"/>
          <p:nvPr>
            <p:ph idx="4294967295" type="body"/>
          </p:nvPr>
        </p:nvSpPr>
        <p:spPr>
          <a:xfrm>
            <a:off x="1551623" y="3943350"/>
            <a:ext cx="6053614" cy="942975"/>
          </a:xfrm>
          <a:prstGeom prst="rect">
            <a:avLst/>
          </a:prstGeom>
          <a:noFill/>
          <a:ln>
            <a:noFill/>
          </a:ln>
        </p:spPr>
        <p:txBody>
          <a:bodyPr anchorCtr="0" anchor="t" bIns="45700" lIns="91425" spcFirstLastPara="1" rIns="91425" wrap="square" tIns="45700">
            <a:noAutofit/>
          </a:bodyPr>
          <a:lstStyle/>
          <a:p>
            <a:pPr indent="-235744" lvl="0" marL="235744" rtl="0" algn="l">
              <a:spcBef>
                <a:spcPts val="0"/>
              </a:spcBef>
              <a:spcAft>
                <a:spcPts val="0"/>
              </a:spcAft>
              <a:buSzPts val="1485"/>
              <a:buChar char="⚫"/>
            </a:pPr>
            <a:r>
              <a:rPr lang="en-US" sz="1350">
                <a:latin typeface="Arial"/>
                <a:ea typeface="Arial"/>
                <a:cs typeface="Arial"/>
                <a:sym typeface="Arial"/>
              </a:rPr>
              <a:t>plot,x,y,/nodata,xtitle='X Axis',ytitle='Y Axis’</a:t>
            </a:r>
            <a:endParaRPr sz="1350">
              <a:latin typeface="Arial"/>
              <a:ea typeface="Arial"/>
              <a:cs typeface="Arial"/>
              <a:sym typeface="Arial"/>
            </a:endParaRPr>
          </a:p>
          <a:p>
            <a:pPr indent="-235744" lvl="0" marL="235744" rtl="0" algn="l">
              <a:spcBef>
                <a:spcPts val="270"/>
              </a:spcBef>
              <a:spcAft>
                <a:spcPts val="0"/>
              </a:spcAft>
              <a:buSzPts val="1485"/>
              <a:buChar char="⚫"/>
            </a:pPr>
            <a:r>
              <a:rPr lang="en-US" sz="1350">
                <a:latin typeface="Arial"/>
                <a:ea typeface="Arial"/>
                <a:cs typeface="Arial"/>
                <a:sym typeface="Arial"/>
              </a:rPr>
              <a:t>oploterr,x,y,yerr,3</a:t>
            </a:r>
            <a:endParaRPr/>
          </a:p>
          <a:p>
            <a:pPr indent="-235744" lvl="0" marL="235744" rtl="0" algn="l">
              <a:spcBef>
                <a:spcPts val="270"/>
              </a:spcBef>
              <a:spcAft>
                <a:spcPts val="0"/>
              </a:spcAft>
              <a:buSzPts val="1485"/>
              <a:buChar char="⚫"/>
            </a:pPr>
            <a:r>
              <a:rPr lang="en-US" sz="1350">
                <a:latin typeface="Arial"/>
                <a:ea typeface="Arial"/>
                <a:cs typeface="Arial"/>
                <a:sym typeface="Arial"/>
              </a:rPr>
              <a:t>oplot,x,y,psym=-4</a:t>
            </a:r>
            <a:endParaRPr/>
          </a:p>
        </p:txBody>
      </p:sp>
      <p:sp>
        <p:nvSpPr>
          <p:cNvPr id="582" name="Google Shape;582;p33"/>
          <p:cNvSpPr txBox="1"/>
          <p:nvPr/>
        </p:nvSpPr>
        <p:spPr>
          <a:xfrm>
            <a:off x="662940" y="857251"/>
            <a:ext cx="2623185" cy="10895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60">
                <a:solidFill>
                  <a:schemeClr val="dk1"/>
                </a:solidFill>
                <a:latin typeface="Arial"/>
                <a:ea typeface="Arial"/>
                <a:cs typeface="Arial"/>
                <a:sym typeface="Arial"/>
              </a:rPr>
              <a:t>(Examples on these slides thanks to Larry Nittler)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id="588" name="Google Shape;588;p34"/>
          <p:cNvPicPr preferRelativeResize="0"/>
          <p:nvPr/>
        </p:nvPicPr>
        <p:blipFill rotWithShape="1">
          <a:blip r:embed="rId3">
            <a:alphaModFix/>
          </a:blip>
          <a:srcRect b="0" l="0" r="0" t="4507"/>
          <a:stretch/>
        </p:blipFill>
        <p:spPr>
          <a:xfrm>
            <a:off x="3666173" y="822960"/>
            <a:ext cx="4772025" cy="3060383"/>
          </a:xfrm>
          <a:prstGeom prst="rect">
            <a:avLst/>
          </a:prstGeom>
          <a:noFill/>
          <a:ln>
            <a:noFill/>
          </a:ln>
        </p:spPr>
      </p:pic>
      <p:sp>
        <p:nvSpPr>
          <p:cNvPr id="589" name="Google Shape;589;p34"/>
          <p:cNvSpPr txBox="1"/>
          <p:nvPr>
            <p:ph type="title"/>
          </p:nvPr>
        </p:nvSpPr>
        <p:spPr>
          <a:xfrm>
            <a:off x="1857375" y="330042"/>
            <a:ext cx="5427822" cy="49291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Better</a:t>
            </a:r>
            <a:endParaRPr/>
          </a:p>
        </p:txBody>
      </p:sp>
      <p:sp>
        <p:nvSpPr>
          <p:cNvPr id="590" name="Google Shape;590;p34"/>
          <p:cNvSpPr txBox="1"/>
          <p:nvPr/>
        </p:nvSpPr>
        <p:spPr>
          <a:xfrm>
            <a:off x="1551623" y="3657600"/>
            <a:ext cx="6189345" cy="1234440"/>
          </a:xfrm>
          <a:prstGeom prst="rect">
            <a:avLst/>
          </a:prstGeom>
          <a:noFill/>
          <a:ln>
            <a:noFill/>
          </a:ln>
        </p:spPr>
        <p:txBody>
          <a:bodyPr anchorCtr="0" anchor="t" bIns="45700" lIns="91425" spcFirstLastPara="1" rIns="91425" wrap="square" tIns="45700">
            <a:normAutofit/>
          </a:bodyPr>
          <a:lstStyle/>
          <a:p>
            <a:pPr indent="-349250" lvl="0" marL="349250" marR="0" rtl="0" algn="l">
              <a:spcBef>
                <a:spcPts val="0"/>
              </a:spcBef>
              <a:spcAft>
                <a:spcPts val="0"/>
              </a:spcAft>
              <a:buClr>
                <a:srgbClr val="6DB7D7"/>
              </a:buClr>
              <a:buSzPts val="1485"/>
              <a:buFont typeface="Noto Sans Symbols"/>
              <a:buChar char="⚫"/>
            </a:pPr>
            <a:r>
              <a:rPr lang="en-US" sz="1350">
                <a:solidFill>
                  <a:srgbClr val="FF0000"/>
                </a:solidFill>
                <a:latin typeface="Arial"/>
                <a:ea typeface="Arial"/>
                <a:cs typeface="Arial"/>
                <a:sym typeface="Arial"/>
              </a:rPr>
              <a:t>!p.thick=3</a:t>
            </a:r>
            <a:endParaRPr/>
          </a:p>
          <a:p>
            <a:pPr indent="-349250" lvl="0" marL="349250" marR="0" rtl="0" algn="l">
              <a:spcBef>
                <a:spcPts val="270"/>
              </a:spcBef>
              <a:spcAft>
                <a:spcPts val="0"/>
              </a:spcAft>
              <a:buClr>
                <a:srgbClr val="6DB7D7"/>
              </a:buClr>
              <a:buSzPts val="1485"/>
              <a:buFont typeface="Noto Sans Symbols"/>
              <a:buChar char="⚫"/>
            </a:pPr>
            <a:r>
              <a:rPr lang="en-US" sz="1350">
                <a:solidFill>
                  <a:srgbClr val="000000"/>
                </a:solidFill>
                <a:latin typeface="Arial"/>
                <a:ea typeface="Arial"/>
                <a:cs typeface="Arial"/>
                <a:sym typeface="Arial"/>
              </a:rPr>
              <a:t>plot,x,y,/nodata,xtitle='X Axis',ytitle='Y Axis', </a:t>
            </a:r>
            <a:r>
              <a:rPr lang="en-US" sz="1350">
                <a:solidFill>
                  <a:srgbClr val="FF0000"/>
                </a:solidFill>
                <a:latin typeface="Arial"/>
                <a:ea typeface="Arial"/>
                <a:cs typeface="Arial"/>
                <a:sym typeface="Arial"/>
              </a:rPr>
              <a:t>charsize=1.5, xthick=3, ythick=3</a:t>
            </a:r>
            <a:endParaRPr/>
          </a:p>
          <a:p>
            <a:pPr indent="-349250" lvl="0" marL="349250" marR="0" rtl="0" algn="l">
              <a:spcBef>
                <a:spcPts val="270"/>
              </a:spcBef>
              <a:spcAft>
                <a:spcPts val="0"/>
              </a:spcAft>
              <a:buClr>
                <a:srgbClr val="6DB7D7"/>
              </a:buClr>
              <a:buSzPts val="1485"/>
              <a:buFont typeface="Noto Sans Symbols"/>
              <a:buChar char="⚫"/>
            </a:pPr>
            <a:r>
              <a:rPr lang="en-US" sz="1350">
                <a:solidFill>
                  <a:srgbClr val="000000"/>
                </a:solidFill>
                <a:latin typeface="Arial"/>
                <a:ea typeface="Arial"/>
                <a:cs typeface="Arial"/>
                <a:sym typeface="Arial"/>
              </a:rPr>
              <a:t>oploterr,x,y,yerr,3</a:t>
            </a:r>
            <a:endParaRPr/>
          </a:p>
          <a:p>
            <a:pPr indent="-349250" lvl="0" marL="349250" marR="0" rtl="0" algn="l">
              <a:spcBef>
                <a:spcPts val="270"/>
              </a:spcBef>
              <a:spcAft>
                <a:spcPts val="0"/>
              </a:spcAft>
              <a:buClr>
                <a:srgbClr val="6DB7D7"/>
              </a:buClr>
              <a:buSzPts val="1485"/>
              <a:buFont typeface="Noto Sans Symbols"/>
              <a:buChar char="⚫"/>
            </a:pPr>
            <a:r>
              <a:rPr lang="en-US" sz="1350">
                <a:solidFill>
                  <a:srgbClr val="000000"/>
                </a:solidFill>
                <a:latin typeface="Arial"/>
                <a:ea typeface="Arial"/>
                <a:cs typeface="Arial"/>
                <a:sym typeface="Arial"/>
              </a:rPr>
              <a:t>oplot,x,y,psym=-4</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35"/>
          <p:cNvPicPr preferRelativeResize="0"/>
          <p:nvPr/>
        </p:nvPicPr>
        <p:blipFill rotWithShape="1">
          <a:blip r:embed="rId3">
            <a:alphaModFix/>
          </a:blip>
          <a:srcRect b="0" l="0" r="0" t="0"/>
          <a:stretch/>
        </p:blipFill>
        <p:spPr>
          <a:xfrm>
            <a:off x="3666173" y="822960"/>
            <a:ext cx="4762024" cy="3187542"/>
          </a:xfrm>
          <a:prstGeom prst="rect">
            <a:avLst/>
          </a:prstGeom>
          <a:noFill/>
          <a:ln>
            <a:noFill/>
          </a:ln>
        </p:spPr>
      </p:pic>
      <p:sp>
        <p:nvSpPr>
          <p:cNvPr id="597" name="Google Shape;597;p35"/>
          <p:cNvSpPr txBox="1"/>
          <p:nvPr>
            <p:ph type="title"/>
          </p:nvPr>
        </p:nvSpPr>
        <p:spPr>
          <a:xfrm>
            <a:off x="1857375" y="330042"/>
            <a:ext cx="5427822" cy="49291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Best</a:t>
            </a:r>
            <a:endParaRPr/>
          </a:p>
        </p:txBody>
      </p:sp>
      <p:sp>
        <p:nvSpPr>
          <p:cNvPr id="598" name="Google Shape;598;p35"/>
          <p:cNvSpPr txBox="1"/>
          <p:nvPr/>
        </p:nvSpPr>
        <p:spPr>
          <a:xfrm>
            <a:off x="1554480" y="3737610"/>
            <a:ext cx="6189345" cy="1234440"/>
          </a:xfrm>
          <a:prstGeom prst="rect">
            <a:avLst/>
          </a:prstGeom>
          <a:noFill/>
          <a:ln>
            <a:noFill/>
          </a:ln>
        </p:spPr>
        <p:txBody>
          <a:bodyPr anchorCtr="0" anchor="t" bIns="45700" lIns="91425" spcFirstLastPara="1" rIns="91425" wrap="square" tIns="45700">
            <a:noAutofit/>
          </a:bodyPr>
          <a:lstStyle/>
          <a:p>
            <a:pPr indent="-349250" lvl="0" marL="349250" marR="0" rtl="0" algn="l">
              <a:spcBef>
                <a:spcPts val="0"/>
              </a:spcBef>
              <a:spcAft>
                <a:spcPts val="0"/>
              </a:spcAft>
              <a:buClr>
                <a:srgbClr val="6FB7D7"/>
              </a:buClr>
              <a:buSzPts val="1485"/>
              <a:buFont typeface="Noto Sans Symbols"/>
              <a:buChar char="⚫"/>
            </a:pPr>
            <a:r>
              <a:rPr lang="en-US" sz="1350">
                <a:solidFill>
                  <a:schemeClr val="dk1"/>
                </a:solidFill>
                <a:latin typeface="Arial"/>
                <a:ea typeface="Arial"/>
                <a:cs typeface="Arial"/>
                <a:sym typeface="Arial"/>
              </a:rPr>
              <a:t>!p.thick=3</a:t>
            </a:r>
            <a:endParaRPr/>
          </a:p>
          <a:p>
            <a:pPr indent="-349250" lvl="0" marL="349250" marR="0" rtl="0" algn="l">
              <a:spcBef>
                <a:spcPts val="270"/>
              </a:spcBef>
              <a:spcAft>
                <a:spcPts val="0"/>
              </a:spcAft>
              <a:buClr>
                <a:srgbClr val="6FB7D7"/>
              </a:buClr>
              <a:buSzPts val="1485"/>
              <a:buFont typeface="Noto Sans Symbols"/>
              <a:buChar char="⚫"/>
            </a:pPr>
            <a:r>
              <a:rPr lang="en-US" sz="1350">
                <a:solidFill>
                  <a:srgbClr val="000000"/>
                </a:solidFill>
                <a:latin typeface="Arial"/>
                <a:ea typeface="Arial"/>
                <a:cs typeface="Arial"/>
                <a:sym typeface="Arial"/>
              </a:rPr>
              <a:t>plot,x,y,/nodata,xtitle='X Axis',ytitle='Y Axis', charsize=1.5, xthick=3, ythick=3</a:t>
            </a:r>
            <a:endParaRPr/>
          </a:p>
          <a:p>
            <a:pPr indent="-349250" lvl="0" marL="349250" marR="0" rtl="0" algn="l">
              <a:spcBef>
                <a:spcPts val="270"/>
              </a:spcBef>
              <a:spcAft>
                <a:spcPts val="0"/>
              </a:spcAft>
              <a:buClr>
                <a:srgbClr val="6FB7D7"/>
              </a:buClr>
              <a:buSzPts val="1485"/>
              <a:buFont typeface="Noto Sans Symbols"/>
              <a:buChar char="⚫"/>
            </a:pPr>
            <a:r>
              <a:rPr lang="en-US" sz="1350">
                <a:solidFill>
                  <a:srgbClr val="000000"/>
                </a:solidFill>
                <a:latin typeface="Arial"/>
                <a:ea typeface="Arial"/>
                <a:cs typeface="Arial"/>
                <a:sym typeface="Arial"/>
              </a:rPr>
              <a:t>oploterr,x,y,yerr,3</a:t>
            </a:r>
            <a:endParaRPr/>
          </a:p>
          <a:p>
            <a:pPr indent="-349250" lvl="0" marL="349250" marR="0" rtl="0" algn="l">
              <a:spcBef>
                <a:spcPts val="270"/>
              </a:spcBef>
              <a:spcAft>
                <a:spcPts val="0"/>
              </a:spcAft>
              <a:buClr>
                <a:srgbClr val="6FB7D7"/>
              </a:buClr>
              <a:buSzPts val="1485"/>
              <a:buFont typeface="Noto Sans Symbols"/>
              <a:buChar char="⚫"/>
            </a:pPr>
            <a:r>
              <a:rPr lang="en-US" sz="1350">
                <a:solidFill>
                  <a:srgbClr val="000000"/>
                </a:solidFill>
                <a:latin typeface="Arial"/>
                <a:ea typeface="Arial"/>
                <a:cs typeface="Arial"/>
                <a:sym typeface="Arial"/>
              </a:rPr>
              <a:t>oplot,x,y,psym=</a:t>
            </a:r>
            <a:r>
              <a:rPr lang="en-US" sz="1350">
                <a:solidFill>
                  <a:srgbClr val="FF0000"/>
                </a:solidFill>
                <a:latin typeface="Arial"/>
                <a:ea typeface="Arial"/>
                <a:cs typeface="Arial"/>
                <a:sym typeface="Arial"/>
              </a:rPr>
              <a:t>sym(‘cir’,/fill), symsize=1.5</a:t>
            </a:r>
            <a:endParaRPr sz="1350">
              <a:solidFill>
                <a:srgbClr val="FF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6"/>
          <p:cNvSpPr txBox="1"/>
          <p:nvPr>
            <p:ph type="title"/>
          </p:nvPr>
        </p:nvSpPr>
        <p:spPr>
          <a:xfrm>
            <a:off x="549276" y="34290"/>
            <a:ext cx="8042275" cy="6615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t>Font Test Slide</a:t>
            </a:r>
            <a:endParaRPr/>
          </a:p>
        </p:txBody>
      </p:sp>
      <p:sp>
        <p:nvSpPr>
          <p:cNvPr id="605" name="Google Shape;605;p36"/>
          <p:cNvSpPr txBox="1"/>
          <p:nvPr>
            <p:ph idx="1" type="body"/>
          </p:nvPr>
        </p:nvSpPr>
        <p:spPr>
          <a:xfrm>
            <a:off x="1948815" y="1183005"/>
            <a:ext cx="5246370" cy="2160270"/>
          </a:xfrm>
          <a:prstGeom prst="rect">
            <a:avLst/>
          </a:prstGeom>
          <a:noFill/>
          <a:ln>
            <a:noFill/>
          </a:ln>
        </p:spPr>
        <p:txBody>
          <a:bodyPr anchorCtr="0" anchor="t" bIns="45700" lIns="91425" spcFirstLastPara="1" rIns="91425" wrap="square" tIns="45700">
            <a:normAutofit/>
          </a:bodyPr>
          <a:lstStyle/>
          <a:p>
            <a:pPr indent="-235744" lvl="0" marL="235744" rtl="0" algn="l">
              <a:spcBef>
                <a:spcPts val="0"/>
              </a:spcBef>
              <a:spcAft>
                <a:spcPts val="0"/>
              </a:spcAft>
              <a:buClr>
                <a:srgbClr val="6DB7D7"/>
              </a:buClr>
              <a:buSzPts val="2079"/>
              <a:buFont typeface="Noto Sans Symbols"/>
              <a:buChar char="⚫"/>
            </a:pPr>
            <a:r>
              <a:rPr lang="en-US" sz="1890">
                <a:latin typeface="Times New Roman"/>
                <a:ea typeface="Times New Roman"/>
                <a:cs typeface="Times New Roman"/>
                <a:sym typeface="Times New Roman"/>
              </a:rPr>
              <a:t>This is a serif (Times Roman) font at 28 pt</a:t>
            </a:r>
            <a:endParaRPr sz="1890">
              <a:latin typeface="Times New Roman"/>
              <a:ea typeface="Times New Roman"/>
              <a:cs typeface="Times New Roman"/>
              <a:sym typeface="Times New Roman"/>
            </a:endParaRPr>
          </a:p>
          <a:p>
            <a:pPr indent="-235744" lvl="0" marL="235744" rtl="0" algn="l">
              <a:spcBef>
                <a:spcPts val="1350"/>
              </a:spcBef>
              <a:spcAft>
                <a:spcPts val="0"/>
              </a:spcAft>
              <a:buClr>
                <a:srgbClr val="6DB7D7"/>
              </a:buClr>
              <a:buSzPts val="2079"/>
              <a:buFont typeface="Noto Sans Symbols"/>
              <a:buChar char="⚫"/>
            </a:pPr>
            <a:r>
              <a:rPr lang="en-US" sz="1890"/>
              <a:t>This is a sanserif (Arial) font at 28 pt</a:t>
            </a:r>
            <a:endParaRPr sz="1890"/>
          </a:p>
          <a:p>
            <a:pPr indent="0" lvl="0" marL="0" rtl="0" algn="l">
              <a:spcBef>
                <a:spcPts val="1350"/>
              </a:spcBef>
              <a:spcAft>
                <a:spcPts val="0"/>
              </a:spcAft>
              <a:buClr>
                <a:srgbClr val="6DB7D7"/>
              </a:buClr>
              <a:buSzPts val="2376"/>
              <a:buNone/>
            </a:pPr>
            <a:r>
              <a:t/>
            </a:r>
            <a:endParaRPr/>
          </a:p>
          <a:p>
            <a:pPr indent="-231457" lvl="0" marL="231457" rtl="0" algn="l">
              <a:spcBef>
                <a:spcPts val="270"/>
              </a:spcBef>
              <a:spcAft>
                <a:spcPts val="0"/>
              </a:spcAft>
              <a:buClr>
                <a:srgbClr val="6DB7D7"/>
              </a:buClr>
              <a:buSzPts val="1485"/>
              <a:buFont typeface="Times New Roman"/>
              <a:buChar char="•"/>
            </a:pPr>
            <a:r>
              <a:rPr lang="en-US" sz="1350">
                <a:latin typeface="Times New Roman"/>
                <a:ea typeface="Times New Roman"/>
                <a:cs typeface="Times New Roman"/>
                <a:sym typeface="Times New Roman"/>
              </a:rPr>
              <a:t>This is a serif font at 20 pt</a:t>
            </a:r>
            <a:endParaRPr sz="1350">
              <a:latin typeface="Times New Roman"/>
              <a:ea typeface="Times New Roman"/>
              <a:cs typeface="Times New Roman"/>
              <a:sym typeface="Times New Roman"/>
            </a:endParaRPr>
          </a:p>
          <a:p>
            <a:pPr indent="-231457" lvl="0" marL="231457" rtl="0" algn="l">
              <a:spcBef>
                <a:spcPts val="270"/>
              </a:spcBef>
              <a:spcAft>
                <a:spcPts val="0"/>
              </a:spcAft>
              <a:buClr>
                <a:srgbClr val="6DB7D7"/>
              </a:buClr>
              <a:buSzPts val="1485"/>
              <a:buFont typeface="Arial"/>
              <a:buChar char="•"/>
            </a:pPr>
            <a:r>
              <a:rPr lang="en-US" sz="1350"/>
              <a:t>This is a sanserif font at 20 pt</a:t>
            </a:r>
            <a:endParaRPr sz="1350"/>
          </a:p>
          <a:p>
            <a:pPr indent="-84867" lvl="0" marL="235744" rtl="0" algn="l">
              <a:spcBef>
                <a:spcPts val="1350"/>
              </a:spcBef>
              <a:spcAft>
                <a:spcPts val="0"/>
              </a:spcAft>
              <a:buClr>
                <a:srgbClr val="6DB7D7"/>
              </a:buClr>
              <a:buSzPts val="2376"/>
              <a:buFont typeface="Noto Sans Symbols"/>
              <a:buNone/>
            </a:pPr>
            <a:r>
              <a:t/>
            </a:r>
            <a:endParaRPr/>
          </a:p>
        </p:txBody>
      </p:sp>
      <p:sp>
        <p:nvSpPr>
          <p:cNvPr id="606" name="Google Shape;606;p36"/>
          <p:cNvSpPr txBox="1"/>
          <p:nvPr/>
        </p:nvSpPr>
        <p:spPr>
          <a:xfrm>
            <a:off x="2308860" y="3484722"/>
            <a:ext cx="4647426" cy="4247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60">
                <a:solidFill>
                  <a:schemeClr val="dk1"/>
                </a:solidFill>
                <a:latin typeface="Arial"/>
                <a:ea typeface="Arial"/>
                <a:cs typeface="Arial"/>
                <a:sym typeface="Arial"/>
              </a:rPr>
              <a:t>Is one easier to read than the other?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37"/>
          <p:cNvSpPr txBox="1"/>
          <p:nvPr>
            <p:ph type="title"/>
          </p:nvPr>
        </p:nvSpPr>
        <p:spPr>
          <a:xfrm>
            <a:off x="1857375" y="330042"/>
            <a:ext cx="5427822" cy="492918"/>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a:latin typeface="Arial"/>
                <a:ea typeface="Arial"/>
                <a:cs typeface="Arial"/>
                <a:sym typeface="Arial"/>
              </a:rPr>
              <a:t>Figure Sizes and Whitespace</a:t>
            </a:r>
            <a:endParaRPr/>
          </a:p>
        </p:txBody>
      </p:sp>
      <p:pic>
        <p:nvPicPr>
          <p:cNvPr descr="final_sed" id="613" name="Google Shape;613;p37"/>
          <p:cNvPicPr preferRelativeResize="0"/>
          <p:nvPr/>
        </p:nvPicPr>
        <p:blipFill rotWithShape="1">
          <a:blip r:embed="rId3">
            <a:alphaModFix/>
          </a:blip>
          <a:srcRect b="0" l="0" r="0" t="0"/>
          <a:stretch/>
        </p:blipFill>
        <p:spPr>
          <a:xfrm rot="-5400000">
            <a:off x="937260" y="1080135"/>
            <a:ext cx="3531870" cy="3531870"/>
          </a:xfrm>
          <a:prstGeom prst="rect">
            <a:avLst/>
          </a:prstGeom>
          <a:noFill/>
          <a:ln cap="flat" cmpd="sng" w="9525">
            <a:solidFill>
              <a:srgbClr val="FF0000"/>
            </a:solidFill>
            <a:prstDash val="solid"/>
            <a:miter lim="800000"/>
            <a:headEnd len="sm" w="sm" type="none"/>
            <a:tailEnd len="sm" w="sm" type="none"/>
          </a:ln>
        </p:spPr>
      </p:pic>
      <p:pic>
        <p:nvPicPr>
          <p:cNvPr descr="final_sed" id="614" name="Google Shape;614;p37"/>
          <p:cNvPicPr preferRelativeResize="0"/>
          <p:nvPr/>
        </p:nvPicPr>
        <p:blipFill rotWithShape="1">
          <a:blip r:embed="rId3">
            <a:alphaModFix/>
          </a:blip>
          <a:srcRect b="4856" l="2286" r="4856" t="2286"/>
          <a:stretch/>
        </p:blipFill>
        <p:spPr>
          <a:xfrm rot="-5400000">
            <a:off x="4724877" y="1078707"/>
            <a:ext cx="3533298" cy="3533298"/>
          </a:xfrm>
          <a:prstGeom prst="rect">
            <a:avLst/>
          </a:prstGeom>
          <a:noFill/>
          <a:ln cap="flat" cmpd="sng" w="9525">
            <a:solidFill>
              <a:srgbClr val="FF0000"/>
            </a:solidFill>
            <a:prstDash val="solid"/>
            <a:miter lim="800000"/>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
          <p:cNvSpPr txBox="1"/>
          <p:nvPr>
            <p:ph type="title"/>
          </p:nvPr>
        </p:nvSpPr>
        <p:spPr>
          <a:xfrm>
            <a:off x="0" y="0"/>
            <a:ext cx="8534400" cy="66674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700"/>
              <a:buFont typeface="Arial"/>
              <a:buNone/>
            </a:pPr>
            <a:r>
              <a:rPr lang="en-US"/>
              <a:t>GOAL: Tell your audience something interesting</a:t>
            </a:r>
            <a:endParaRPr/>
          </a:p>
        </p:txBody>
      </p:sp>
      <p:sp>
        <p:nvSpPr>
          <p:cNvPr id="285" name="Google Shape;285;p4"/>
          <p:cNvSpPr txBox="1"/>
          <p:nvPr>
            <p:ph idx="12" type="sldNum"/>
          </p:nvPr>
        </p:nvSpPr>
        <p:spPr>
          <a:xfrm>
            <a:off x="8601834" y="4767264"/>
            <a:ext cx="542166"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6" name="Google Shape;286;p4"/>
          <p:cNvSpPr txBox="1"/>
          <p:nvPr/>
        </p:nvSpPr>
        <p:spPr>
          <a:xfrm>
            <a:off x="856485" y="3409950"/>
            <a:ext cx="766267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Subsidiary Goals: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Demonstrate you’re ready for graduate school / a job</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Meet other researchers with similar interests</a:t>
            </a:r>
            <a:endParaRPr/>
          </a:p>
        </p:txBody>
      </p:sp>
      <p:sp>
        <p:nvSpPr>
          <p:cNvPr id="287" name="Google Shape;287;p4"/>
          <p:cNvSpPr txBox="1"/>
          <p:nvPr/>
        </p:nvSpPr>
        <p:spPr>
          <a:xfrm>
            <a:off x="381000" y="895350"/>
            <a:ext cx="8206093" cy="17543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we connect debris disks and exoplanet architectures and compositions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Why the star AU Mic is a great place to study disk – exoplanet connections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Astronomers ask “what” and “how” about the Universe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Planet formation is linked to habitability</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Stars and planets form and evolve together</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Imaging of the TW Hydrae Disk reveals structure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
          <p:cNvSpPr txBox="1"/>
          <p:nvPr>
            <p:ph type="title"/>
          </p:nvPr>
        </p:nvSpPr>
        <p:spPr>
          <a:xfrm>
            <a:off x="0" y="80010"/>
            <a:ext cx="9144000" cy="104394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Six General Principles</a:t>
            </a:r>
            <a:br>
              <a:rPr lang="en-US">
                <a:latin typeface="Arial"/>
                <a:ea typeface="Arial"/>
                <a:cs typeface="Arial"/>
                <a:sym typeface="Arial"/>
              </a:rPr>
            </a:br>
            <a:r>
              <a:rPr lang="en-US"/>
              <a:t>GOAL: Tell your audience something interesting</a:t>
            </a:r>
            <a:endParaRPr>
              <a:latin typeface="Arial"/>
              <a:ea typeface="Arial"/>
              <a:cs typeface="Arial"/>
              <a:sym typeface="Arial"/>
            </a:endParaRPr>
          </a:p>
        </p:txBody>
      </p:sp>
      <p:sp>
        <p:nvSpPr>
          <p:cNvPr id="294" name="Google Shape;294;p5"/>
          <p:cNvSpPr txBox="1"/>
          <p:nvPr/>
        </p:nvSpPr>
        <p:spPr>
          <a:xfrm>
            <a:off x="2438400" y="1352550"/>
            <a:ext cx="5427822" cy="2468880"/>
          </a:xfrm>
          <a:prstGeom prst="rect">
            <a:avLst/>
          </a:prstGeom>
          <a:noFill/>
          <a:ln>
            <a:noFill/>
          </a:ln>
        </p:spPr>
        <p:txBody>
          <a:bodyPr anchorCtr="0" anchor="t" bIns="45700" lIns="91425" spcFirstLastPara="1" rIns="91425" wrap="square" tIns="45700">
            <a:noAutofit/>
          </a:bodyPr>
          <a:lstStyle/>
          <a:p>
            <a:pPr indent="-411480" lvl="0" marL="411480" marR="0" rtl="0" algn="l">
              <a:spcBef>
                <a:spcPts val="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Know your audience</a:t>
            </a:r>
            <a:endParaRPr sz="156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DSCN0229.JPG" id="300" name="Google Shape;300;p6"/>
          <p:cNvPicPr preferRelativeResize="0"/>
          <p:nvPr/>
        </p:nvPicPr>
        <p:blipFill rotWithShape="1">
          <a:blip r:embed="rId3">
            <a:alphaModFix/>
          </a:blip>
          <a:srcRect b="0" l="0" r="0" t="0"/>
          <a:stretch/>
        </p:blipFill>
        <p:spPr>
          <a:xfrm>
            <a:off x="1691640" y="1903095"/>
            <a:ext cx="6900863" cy="3156109"/>
          </a:xfrm>
          <a:prstGeom prst="rect">
            <a:avLst/>
          </a:prstGeom>
          <a:noFill/>
          <a:ln>
            <a:noFill/>
          </a:ln>
        </p:spPr>
      </p:pic>
      <p:sp>
        <p:nvSpPr>
          <p:cNvPr id="301" name="Google Shape;301;p6"/>
          <p:cNvSpPr txBox="1"/>
          <p:nvPr>
            <p:ph type="title"/>
          </p:nvPr>
        </p:nvSpPr>
        <p:spPr>
          <a:xfrm>
            <a:off x="549276" y="34290"/>
            <a:ext cx="8042275" cy="6615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Know your Audience</a:t>
            </a:r>
            <a:endParaRPr/>
          </a:p>
        </p:txBody>
      </p:sp>
      <p:sp>
        <p:nvSpPr>
          <p:cNvPr id="302" name="Google Shape;302;p6"/>
          <p:cNvSpPr txBox="1"/>
          <p:nvPr/>
        </p:nvSpPr>
        <p:spPr>
          <a:xfrm>
            <a:off x="7040880" y="695802"/>
            <a:ext cx="1829277" cy="923330"/>
          </a:xfrm>
          <a:prstGeom prst="rect">
            <a:avLst/>
          </a:prstGeom>
          <a:noFill/>
          <a:ln cap="flat" cmpd="sng" w="9525">
            <a:solidFill>
              <a:srgbClr val="3B8CE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Faculty in a different and/or competing field</a:t>
            </a:r>
            <a:endParaRPr/>
          </a:p>
        </p:txBody>
      </p:sp>
      <p:sp>
        <p:nvSpPr>
          <p:cNvPr id="303" name="Google Shape;303;p6"/>
          <p:cNvSpPr txBox="1"/>
          <p:nvPr/>
        </p:nvSpPr>
        <p:spPr>
          <a:xfrm>
            <a:off x="5083492" y="700088"/>
            <a:ext cx="1827373" cy="1200329"/>
          </a:xfrm>
          <a:prstGeom prst="rect">
            <a:avLst/>
          </a:prstGeom>
          <a:noFill/>
          <a:ln cap="flat" cmpd="sng" w="9525">
            <a:solidFill>
              <a:srgbClr val="3B8CE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Skeptical faculty more interested in something else</a:t>
            </a:r>
            <a:endParaRPr/>
          </a:p>
        </p:txBody>
      </p:sp>
      <p:sp>
        <p:nvSpPr>
          <p:cNvPr id="304" name="Google Shape;304;p6"/>
          <p:cNvSpPr txBox="1"/>
          <p:nvPr/>
        </p:nvSpPr>
        <p:spPr>
          <a:xfrm>
            <a:off x="4050030" y="760810"/>
            <a:ext cx="939641" cy="923330"/>
          </a:xfrm>
          <a:prstGeom prst="rect">
            <a:avLst/>
          </a:prstGeom>
          <a:noFill/>
          <a:ln cap="flat" cmpd="sng" w="9525">
            <a:solidFill>
              <a:srgbClr val="3B8CE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Expert in your field</a:t>
            </a:r>
            <a:endParaRPr/>
          </a:p>
        </p:txBody>
      </p:sp>
      <p:sp>
        <p:nvSpPr>
          <p:cNvPr id="305" name="Google Shape;305;p6"/>
          <p:cNvSpPr txBox="1"/>
          <p:nvPr/>
        </p:nvSpPr>
        <p:spPr>
          <a:xfrm>
            <a:off x="2144554" y="787242"/>
            <a:ext cx="1697355" cy="369332"/>
          </a:xfrm>
          <a:prstGeom prst="rect">
            <a:avLst/>
          </a:prstGeom>
          <a:noFill/>
          <a:ln cap="flat" cmpd="sng" w="9525">
            <a:solidFill>
              <a:srgbClr val="3B8CE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undergraduate</a:t>
            </a:r>
            <a:endParaRPr/>
          </a:p>
        </p:txBody>
      </p:sp>
      <p:sp>
        <p:nvSpPr>
          <p:cNvPr id="306" name="Google Shape;306;p6"/>
          <p:cNvSpPr txBox="1"/>
          <p:nvPr/>
        </p:nvSpPr>
        <p:spPr>
          <a:xfrm>
            <a:off x="631508" y="780098"/>
            <a:ext cx="1234440" cy="646331"/>
          </a:xfrm>
          <a:prstGeom prst="rect">
            <a:avLst/>
          </a:prstGeom>
          <a:noFill/>
          <a:ln cap="flat" cmpd="sng" w="9525">
            <a:solidFill>
              <a:srgbClr val="3B8CE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New grad student</a:t>
            </a:r>
            <a:endParaRPr/>
          </a:p>
        </p:txBody>
      </p:sp>
      <p:cxnSp>
        <p:nvCxnSpPr>
          <p:cNvPr id="307" name="Google Shape;307;p6"/>
          <p:cNvCxnSpPr>
            <a:stCxn id="306" idx="2"/>
          </p:cNvCxnSpPr>
          <p:nvPr/>
        </p:nvCxnSpPr>
        <p:spPr>
          <a:xfrm>
            <a:off x="1248728" y="1426429"/>
            <a:ext cx="573000" cy="999600"/>
          </a:xfrm>
          <a:prstGeom prst="straightConnector1">
            <a:avLst/>
          </a:prstGeom>
          <a:noFill/>
          <a:ln cap="flat" cmpd="thickThin" w="57150">
            <a:solidFill>
              <a:srgbClr val="C00000"/>
            </a:solidFill>
            <a:prstDash val="solid"/>
            <a:round/>
            <a:headEnd len="med" w="med" type="none"/>
            <a:tailEnd len="med" w="med" type="stealth"/>
          </a:ln>
          <a:effectLst>
            <a:outerShdw sx="100999" rotWithShape="0" dir="5400000" dist="25400" sy="100999">
              <a:srgbClr val="808080">
                <a:alpha val="39607"/>
              </a:srgbClr>
            </a:outerShdw>
          </a:effectLst>
        </p:spPr>
      </p:cxnSp>
      <p:cxnSp>
        <p:nvCxnSpPr>
          <p:cNvPr id="308" name="Google Shape;308;p6"/>
          <p:cNvCxnSpPr/>
          <p:nvPr/>
        </p:nvCxnSpPr>
        <p:spPr>
          <a:xfrm>
            <a:off x="6019800" y="1809750"/>
            <a:ext cx="1013937" cy="946310"/>
          </a:xfrm>
          <a:prstGeom prst="straightConnector1">
            <a:avLst/>
          </a:prstGeom>
          <a:noFill/>
          <a:ln cap="flat" cmpd="thickThin" w="57150">
            <a:solidFill>
              <a:srgbClr val="C00000"/>
            </a:solidFill>
            <a:prstDash val="solid"/>
            <a:round/>
            <a:headEnd len="med" w="med" type="none"/>
            <a:tailEnd len="med" w="med" type="stealth"/>
          </a:ln>
          <a:effectLst>
            <a:outerShdw sx="100999" rotWithShape="0" dir="5400000" dist="25400" sy="100999">
              <a:srgbClr val="808080">
                <a:alpha val="39607"/>
              </a:srgbClr>
            </a:outerShdw>
          </a:effectLst>
        </p:spPr>
      </p:cxnSp>
      <p:cxnSp>
        <p:nvCxnSpPr>
          <p:cNvPr id="309" name="Google Shape;309;p6"/>
          <p:cNvCxnSpPr/>
          <p:nvPr/>
        </p:nvCxnSpPr>
        <p:spPr>
          <a:xfrm>
            <a:off x="3063240" y="1337310"/>
            <a:ext cx="778669" cy="685800"/>
          </a:xfrm>
          <a:prstGeom prst="straightConnector1">
            <a:avLst/>
          </a:prstGeom>
          <a:noFill/>
          <a:ln cap="flat" cmpd="thinThick" w="57150">
            <a:solidFill>
              <a:srgbClr val="C00000"/>
            </a:solidFill>
            <a:prstDash val="solid"/>
            <a:round/>
            <a:headEnd len="med" w="med" type="none"/>
            <a:tailEnd len="med" w="med" type="stealth"/>
          </a:ln>
          <a:effectLst>
            <a:outerShdw sx="100999" rotWithShape="0" dir="5400000" dist="25400" sy="100999">
              <a:srgbClr val="808080">
                <a:alpha val="39607"/>
              </a:srgbClr>
            </a:outerShdw>
          </a:effectLst>
        </p:spPr>
      </p:cxnSp>
      <p:cxnSp>
        <p:nvCxnSpPr>
          <p:cNvPr id="310" name="Google Shape;310;p6"/>
          <p:cNvCxnSpPr>
            <a:stCxn id="302" idx="2"/>
          </p:cNvCxnSpPr>
          <p:nvPr/>
        </p:nvCxnSpPr>
        <p:spPr>
          <a:xfrm>
            <a:off x="7955519" y="1619132"/>
            <a:ext cx="234000" cy="1089900"/>
          </a:xfrm>
          <a:prstGeom prst="straightConnector1">
            <a:avLst/>
          </a:prstGeom>
          <a:noFill/>
          <a:ln cap="flat" cmpd="thickThin" w="57150">
            <a:solidFill>
              <a:srgbClr val="C00000"/>
            </a:solidFill>
            <a:prstDash val="solid"/>
            <a:round/>
            <a:headEnd len="med" w="med" type="none"/>
            <a:tailEnd len="med" w="med" type="stealth"/>
          </a:ln>
          <a:effectLst>
            <a:outerShdw sx="100999" rotWithShape="0" dir="5400000" dist="25400" sy="100999">
              <a:srgbClr val="808080">
                <a:alpha val="39607"/>
              </a:srgbClr>
            </a:outerShdw>
          </a:effectLst>
        </p:spPr>
      </p:cxnSp>
      <p:cxnSp>
        <p:nvCxnSpPr>
          <p:cNvPr id="311" name="Google Shape;311;p6"/>
          <p:cNvCxnSpPr>
            <a:stCxn id="304" idx="2"/>
          </p:cNvCxnSpPr>
          <p:nvPr/>
        </p:nvCxnSpPr>
        <p:spPr>
          <a:xfrm>
            <a:off x="4519851" y="1684140"/>
            <a:ext cx="1769100" cy="1828500"/>
          </a:xfrm>
          <a:prstGeom prst="straightConnector1">
            <a:avLst/>
          </a:prstGeom>
          <a:noFill/>
          <a:ln cap="flat" cmpd="thinThick" w="57150">
            <a:solidFill>
              <a:srgbClr val="C00000"/>
            </a:solidFill>
            <a:prstDash val="solid"/>
            <a:round/>
            <a:headEnd len="med" w="med" type="none"/>
            <a:tailEnd len="med" w="med" type="stealth"/>
          </a:ln>
          <a:effectLst>
            <a:outerShdw sx="100999" rotWithShape="0" dir="5400000" dist="25400" sy="100999">
              <a:srgbClr val="808080">
                <a:alpha val="39607"/>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7"/>
          <p:cNvSpPr txBox="1"/>
          <p:nvPr>
            <p:ph type="title"/>
          </p:nvPr>
        </p:nvSpPr>
        <p:spPr>
          <a:xfrm>
            <a:off x="0" y="80010"/>
            <a:ext cx="9144000" cy="104394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Six General Principles</a:t>
            </a:r>
            <a:br>
              <a:rPr lang="en-US">
                <a:latin typeface="Arial"/>
                <a:ea typeface="Arial"/>
                <a:cs typeface="Arial"/>
                <a:sym typeface="Arial"/>
              </a:rPr>
            </a:br>
            <a:r>
              <a:rPr lang="en-US"/>
              <a:t>GOAL: Tell your audience something interesting</a:t>
            </a:r>
            <a:endParaRPr>
              <a:latin typeface="Arial"/>
              <a:ea typeface="Arial"/>
              <a:cs typeface="Arial"/>
              <a:sym typeface="Arial"/>
            </a:endParaRPr>
          </a:p>
        </p:txBody>
      </p:sp>
      <p:sp>
        <p:nvSpPr>
          <p:cNvPr id="318" name="Google Shape;318;p7"/>
          <p:cNvSpPr txBox="1"/>
          <p:nvPr/>
        </p:nvSpPr>
        <p:spPr>
          <a:xfrm>
            <a:off x="2438400" y="1352550"/>
            <a:ext cx="5427822" cy="2468880"/>
          </a:xfrm>
          <a:prstGeom prst="rect">
            <a:avLst/>
          </a:prstGeom>
          <a:noFill/>
          <a:ln>
            <a:noFill/>
          </a:ln>
        </p:spPr>
        <p:txBody>
          <a:bodyPr anchorCtr="0" anchor="t" bIns="45700" lIns="91425" spcFirstLastPara="1" rIns="91425" wrap="square" tIns="45700">
            <a:noAutofit/>
          </a:bodyPr>
          <a:lstStyle/>
          <a:p>
            <a:pPr indent="-411480" lvl="0" marL="411480" marR="0" rtl="0" algn="l">
              <a:spcBef>
                <a:spcPts val="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Know your audience</a:t>
            </a:r>
            <a:endParaRPr sz="1560">
              <a:solidFill>
                <a:srgbClr val="000000"/>
              </a:solidFill>
              <a:latin typeface="Arial"/>
              <a:ea typeface="Arial"/>
              <a:cs typeface="Arial"/>
              <a:sym typeface="Arial"/>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You must have an outline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8"/>
          <p:cNvSpPr txBox="1"/>
          <p:nvPr>
            <p:ph type="title"/>
          </p:nvPr>
        </p:nvSpPr>
        <p:spPr>
          <a:xfrm>
            <a:off x="549276" y="34290"/>
            <a:ext cx="8042275" cy="6615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You MUST Have an Outline</a:t>
            </a:r>
            <a:endParaRPr/>
          </a:p>
        </p:txBody>
      </p:sp>
      <p:sp>
        <p:nvSpPr>
          <p:cNvPr id="325" name="Google Shape;325;p8"/>
          <p:cNvSpPr txBox="1"/>
          <p:nvPr>
            <p:ph idx="1" type="body"/>
          </p:nvPr>
        </p:nvSpPr>
        <p:spPr>
          <a:xfrm>
            <a:off x="549276" y="914400"/>
            <a:ext cx="8042275" cy="3543300"/>
          </a:xfrm>
          <a:prstGeom prst="rect">
            <a:avLst/>
          </a:prstGeom>
          <a:noFill/>
          <a:ln>
            <a:noFill/>
          </a:ln>
        </p:spPr>
        <p:txBody>
          <a:bodyPr anchorCtr="0" anchor="t" bIns="45700" lIns="91425" spcFirstLastPara="1" rIns="91425" wrap="square" tIns="45700">
            <a:noAutofit/>
          </a:bodyPr>
          <a:lstStyle/>
          <a:p>
            <a:pPr indent="-235744" lvl="0" marL="235744" rtl="0" algn="l">
              <a:lnSpc>
                <a:spcPct val="90000"/>
              </a:lnSpc>
              <a:spcBef>
                <a:spcPts val="0"/>
              </a:spcBef>
              <a:spcAft>
                <a:spcPts val="0"/>
              </a:spcAft>
              <a:buSzPts val="2079"/>
              <a:buChar char="⚫"/>
            </a:pPr>
            <a:r>
              <a:rPr lang="en-US" sz="1890">
                <a:latin typeface="Arial"/>
                <a:ea typeface="Arial"/>
                <a:cs typeface="Arial"/>
                <a:sym typeface="Arial"/>
              </a:rPr>
              <a:t>Introduction: (~2-3 min)</a:t>
            </a:r>
            <a:endParaRPr/>
          </a:p>
          <a:p>
            <a:pPr indent="-227172" lvl="1" marL="462915" rtl="0" algn="l">
              <a:lnSpc>
                <a:spcPct val="90000"/>
              </a:lnSpc>
              <a:spcBef>
                <a:spcPts val="405"/>
              </a:spcBef>
              <a:spcAft>
                <a:spcPts val="0"/>
              </a:spcAft>
              <a:buSzPts val="1980"/>
              <a:buChar char="⚫"/>
            </a:pPr>
            <a:r>
              <a:rPr b="1" lang="en-US">
                <a:latin typeface="Arial"/>
                <a:ea typeface="Arial"/>
                <a:cs typeface="Arial"/>
                <a:sym typeface="Arial"/>
              </a:rPr>
              <a:t>What</a:t>
            </a:r>
            <a:r>
              <a:rPr lang="en-US">
                <a:latin typeface="Arial"/>
                <a:ea typeface="Arial"/>
                <a:cs typeface="Arial"/>
                <a:sym typeface="Arial"/>
              </a:rPr>
              <a:t> is the problem and </a:t>
            </a:r>
            <a:r>
              <a:rPr b="1" lang="en-US">
                <a:latin typeface="Arial"/>
                <a:ea typeface="Arial"/>
                <a:cs typeface="Arial"/>
                <a:sym typeface="Arial"/>
              </a:rPr>
              <a:t>Why</a:t>
            </a:r>
            <a:r>
              <a:rPr lang="en-US">
                <a:latin typeface="Arial"/>
                <a:ea typeface="Arial"/>
                <a:cs typeface="Arial"/>
                <a:sym typeface="Arial"/>
              </a:rPr>
              <a:t> you should care</a:t>
            </a:r>
            <a:endParaRPr/>
          </a:p>
          <a:p>
            <a:pPr indent="-227172" lvl="1" marL="462915" rtl="0" algn="l">
              <a:lnSpc>
                <a:spcPct val="90000"/>
              </a:lnSpc>
              <a:spcBef>
                <a:spcPts val="405"/>
              </a:spcBef>
              <a:spcAft>
                <a:spcPts val="0"/>
              </a:spcAft>
              <a:buSzPts val="1980"/>
              <a:buChar char="⚫"/>
            </a:pPr>
            <a:r>
              <a:rPr lang="en-US">
                <a:latin typeface="Arial"/>
                <a:ea typeface="Arial"/>
                <a:cs typeface="Arial"/>
                <a:sym typeface="Arial"/>
              </a:rPr>
              <a:t>Your story arc</a:t>
            </a:r>
            <a:endParaRPr/>
          </a:p>
          <a:p>
            <a:pPr indent="-235744" lvl="0" marL="235744" rtl="0" algn="l">
              <a:lnSpc>
                <a:spcPct val="90000"/>
              </a:lnSpc>
              <a:spcBef>
                <a:spcPts val="1350"/>
              </a:spcBef>
              <a:spcAft>
                <a:spcPts val="0"/>
              </a:spcAft>
              <a:buSzPts val="2079"/>
              <a:buChar char="⚫"/>
            </a:pPr>
            <a:r>
              <a:rPr lang="en-US" sz="1890">
                <a:latin typeface="Arial"/>
                <a:ea typeface="Arial"/>
                <a:cs typeface="Arial"/>
                <a:sym typeface="Arial"/>
              </a:rPr>
              <a:t>The Protein:  (~8 min)</a:t>
            </a:r>
            <a:endParaRPr/>
          </a:p>
          <a:p>
            <a:pPr indent="-227172" lvl="1" marL="462915" rtl="0" algn="l">
              <a:lnSpc>
                <a:spcPct val="90000"/>
              </a:lnSpc>
              <a:spcBef>
                <a:spcPts val="405"/>
              </a:spcBef>
              <a:spcAft>
                <a:spcPts val="0"/>
              </a:spcAft>
              <a:buSzPts val="1980"/>
              <a:buChar char="⚫"/>
            </a:pPr>
            <a:r>
              <a:rPr lang="en-US">
                <a:latin typeface="Arial"/>
                <a:ea typeface="Arial"/>
                <a:cs typeface="Arial"/>
                <a:sym typeface="Arial"/>
              </a:rPr>
              <a:t>Nourishes every member of audience</a:t>
            </a:r>
            <a:endParaRPr/>
          </a:p>
          <a:p>
            <a:pPr indent="-227172" lvl="1" marL="462915" rtl="0" algn="l">
              <a:lnSpc>
                <a:spcPct val="90000"/>
              </a:lnSpc>
              <a:spcBef>
                <a:spcPts val="405"/>
              </a:spcBef>
              <a:spcAft>
                <a:spcPts val="0"/>
              </a:spcAft>
              <a:buSzPts val="1980"/>
              <a:buChar char="⚫"/>
            </a:pPr>
            <a:r>
              <a:rPr lang="en-US">
                <a:latin typeface="Arial"/>
                <a:ea typeface="Arial"/>
                <a:cs typeface="Arial"/>
                <a:sym typeface="Arial"/>
              </a:rPr>
              <a:t>Links to form your body (story arc)</a:t>
            </a:r>
            <a:endParaRPr/>
          </a:p>
          <a:p>
            <a:pPr indent="-235744" lvl="0" marL="235744" rtl="0" algn="l">
              <a:lnSpc>
                <a:spcPct val="90000"/>
              </a:lnSpc>
              <a:spcBef>
                <a:spcPts val="1350"/>
              </a:spcBef>
              <a:spcAft>
                <a:spcPts val="0"/>
              </a:spcAft>
              <a:buSzPts val="2079"/>
              <a:buChar char="⚫"/>
            </a:pPr>
            <a:r>
              <a:rPr lang="en-US" sz="1890">
                <a:latin typeface="Arial"/>
                <a:ea typeface="Arial"/>
                <a:cs typeface="Arial"/>
                <a:sym typeface="Arial"/>
              </a:rPr>
              <a:t>The Conclusions: (~1-2 min)</a:t>
            </a:r>
            <a:endParaRPr/>
          </a:p>
          <a:p>
            <a:pPr indent="-227172" lvl="1" marL="462915" rtl="0" algn="l">
              <a:lnSpc>
                <a:spcPct val="90000"/>
              </a:lnSpc>
              <a:spcBef>
                <a:spcPts val="405"/>
              </a:spcBef>
              <a:spcAft>
                <a:spcPts val="0"/>
              </a:spcAft>
              <a:buSzPts val="1980"/>
              <a:buChar char="⚫"/>
            </a:pPr>
            <a:r>
              <a:rPr lang="en-US">
                <a:latin typeface="Arial"/>
                <a:ea typeface="Arial"/>
                <a:cs typeface="Arial"/>
                <a:sym typeface="Arial"/>
              </a:rPr>
              <a:t>What we have learned about what you care about</a:t>
            </a:r>
            <a:endParaRPr/>
          </a:p>
          <a:p>
            <a:pPr indent="-227172" lvl="1" marL="462915" rtl="0" algn="l">
              <a:lnSpc>
                <a:spcPct val="90000"/>
              </a:lnSpc>
              <a:spcBef>
                <a:spcPts val="405"/>
              </a:spcBef>
              <a:spcAft>
                <a:spcPts val="0"/>
              </a:spcAft>
              <a:buSzPts val="1980"/>
              <a:buChar char="⚫"/>
            </a:pPr>
            <a:r>
              <a:rPr lang="en-US">
                <a:latin typeface="Arial"/>
                <a:ea typeface="Arial"/>
                <a:cs typeface="Arial"/>
                <a:sym typeface="Arial"/>
              </a:rPr>
              <a:t>Where we will go next</a:t>
            </a:r>
            <a:endParaRPr/>
          </a:p>
          <a:p>
            <a:pPr indent="-103727" lvl="0" marL="235744" rtl="0" algn="l">
              <a:lnSpc>
                <a:spcPct val="90000"/>
              </a:lnSpc>
              <a:spcBef>
                <a:spcPts val="1350"/>
              </a:spcBef>
              <a:spcAft>
                <a:spcPts val="0"/>
              </a:spcAft>
              <a:buSzPts val="2079"/>
              <a:buNone/>
            </a:pPr>
            <a:r>
              <a:t/>
            </a:r>
            <a:endParaRPr sz="189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9"/>
          <p:cNvSpPr txBox="1"/>
          <p:nvPr>
            <p:ph type="title"/>
          </p:nvPr>
        </p:nvSpPr>
        <p:spPr>
          <a:xfrm>
            <a:off x="0" y="80010"/>
            <a:ext cx="9144000" cy="104394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Six General Principles</a:t>
            </a:r>
            <a:br>
              <a:rPr lang="en-US">
                <a:latin typeface="Arial"/>
                <a:ea typeface="Arial"/>
                <a:cs typeface="Arial"/>
                <a:sym typeface="Arial"/>
              </a:rPr>
            </a:br>
            <a:r>
              <a:rPr lang="en-US"/>
              <a:t>GOAL: Tell your audience something interesting</a:t>
            </a:r>
            <a:endParaRPr>
              <a:latin typeface="Arial"/>
              <a:ea typeface="Arial"/>
              <a:cs typeface="Arial"/>
              <a:sym typeface="Arial"/>
            </a:endParaRPr>
          </a:p>
        </p:txBody>
      </p:sp>
      <p:sp>
        <p:nvSpPr>
          <p:cNvPr id="332" name="Google Shape;332;p9"/>
          <p:cNvSpPr txBox="1"/>
          <p:nvPr/>
        </p:nvSpPr>
        <p:spPr>
          <a:xfrm>
            <a:off x="2438400" y="1352550"/>
            <a:ext cx="5427822" cy="2468880"/>
          </a:xfrm>
          <a:prstGeom prst="rect">
            <a:avLst/>
          </a:prstGeom>
          <a:noFill/>
          <a:ln>
            <a:noFill/>
          </a:ln>
        </p:spPr>
        <p:txBody>
          <a:bodyPr anchorCtr="0" anchor="t" bIns="45700" lIns="91425" spcFirstLastPara="1" rIns="91425" wrap="square" tIns="45700">
            <a:noAutofit/>
          </a:bodyPr>
          <a:lstStyle/>
          <a:p>
            <a:pPr indent="-411480" lvl="0" marL="411480" marR="0" rtl="0" algn="l">
              <a:spcBef>
                <a:spcPts val="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Know your audience</a:t>
            </a:r>
            <a:endParaRPr sz="1560">
              <a:solidFill>
                <a:srgbClr val="000000"/>
              </a:solidFill>
              <a:latin typeface="Arial"/>
              <a:ea typeface="Arial"/>
              <a:cs typeface="Arial"/>
              <a:sym typeface="Arial"/>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You must have an outline</a:t>
            </a:r>
            <a:endParaRPr/>
          </a:p>
          <a:p>
            <a:pPr indent="-411480" lvl="0" marL="411480" marR="0" rtl="0" algn="l">
              <a:spcBef>
                <a:spcPts val="1500"/>
              </a:spcBef>
              <a:spcAft>
                <a:spcPts val="0"/>
              </a:spcAft>
              <a:buClr>
                <a:srgbClr val="174B5A"/>
              </a:buClr>
              <a:buSzPts val="2376"/>
              <a:buFont typeface="Source Sans Pro"/>
              <a:buAutoNum type="arabicPeriod"/>
            </a:pPr>
            <a:r>
              <a:rPr lang="en-US" sz="2160">
                <a:solidFill>
                  <a:srgbClr val="000000"/>
                </a:solidFill>
                <a:latin typeface="Arial"/>
                <a:ea typeface="Arial"/>
                <a:cs typeface="Arial"/>
                <a:sym typeface="Arial"/>
              </a:rPr>
              <a:t>Practice, Practice, Practice</a:t>
            </a:r>
            <a:endParaRPr/>
          </a:p>
        </p:txBody>
      </p:sp>
      <p:sp>
        <p:nvSpPr>
          <p:cNvPr id="333" name="Google Shape;333;p9"/>
          <p:cNvSpPr/>
          <p:nvPr/>
        </p:nvSpPr>
        <p:spPr>
          <a:xfrm>
            <a:off x="2514600" y="2952750"/>
            <a:ext cx="6400800" cy="1015663"/>
          </a:xfrm>
          <a:prstGeom prst="rect">
            <a:avLst/>
          </a:prstGeom>
          <a:noFill/>
          <a:ln>
            <a:noFill/>
          </a:ln>
        </p:spPr>
        <p:txBody>
          <a:bodyPr anchorCtr="0" anchor="t" bIns="45700" lIns="91425" spcFirstLastPara="1" rIns="91425" wrap="square" tIns="45700">
            <a:spAutoFit/>
          </a:bodyPr>
          <a:lstStyle/>
          <a:p>
            <a:pPr indent="-285750" lvl="1" marL="6413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Be comfortable and confident with your material</a:t>
            </a:r>
            <a:endParaRPr/>
          </a:p>
          <a:p>
            <a:pPr indent="-285750" lvl="1" marL="6413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Don’t use phrases that undermine your credibility</a:t>
            </a:r>
            <a:endParaRPr/>
          </a:p>
          <a:p>
            <a:pPr indent="-285750" lvl="1" marL="6413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Polish your delivery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arMitzvah">
  <a:themeElements>
    <a:clrScheme name="Custom 1">
      <a:dk1>
        <a:srgbClr val="FEFFFF"/>
      </a:dk1>
      <a:lt1>
        <a:srgbClr val="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BarMitzvah">
  <a:themeElements>
    <a:clrScheme name="Custom 1">
      <a:dk1>
        <a:srgbClr val="FEFFFF"/>
      </a:dk1>
      <a:lt1>
        <a:srgbClr val="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2008-06-24T21:05:07Z</dcterms:created>
  <dc:creator>A. J. Weinberger</dc:creator>
</cp:coreProperties>
</file>